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64350" cy="9994900"/>
  <p:embeddedFontLst>
    <p:embeddedFont>
      <p:font typeface="Comic Sans MS" panose="030F0702030302020204" pitchFamily="66" charset="0"/>
      <p:regular r:id="rId19"/>
      <p:bold r:id="rId20"/>
      <p:italic r:id="rId21"/>
      <p:boldItalic r:id="rId22"/>
    </p:embeddedFont>
    <p:embeddedFont>
      <p:font typeface="Corbel" panose="020B0503020204020204" pitchFamily="34" charset="0"/>
      <p:regular r:id="rId23"/>
      <p:bold r:id="rId24"/>
      <p:italic r:id="rId25"/>
      <p:boldItalic r:id="rId26"/>
    </p:embeddedFont>
    <p:embeddedFont>
      <p:font typeface="Recursive" panose="020B0604020202020204" charset="0"/>
      <p:regular r:id="rId27"/>
      <p:bold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gualJhp4QoB586LcZ+XIk4CD49z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54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4275" y="749600"/>
            <a:ext cx="4576450" cy="37480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6" name="Google Shape;86;p1: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3: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7" name="Google Shape;97;p3: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5: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7" name="Google Shape;107;p5: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6:notes"/>
          <p:cNvSpPr txBox="1">
            <a:spLocks noGrp="1"/>
          </p:cNvSpPr>
          <p:nvPr>
            <p:ph type="body" idx="1"/>
          </p:nvPr>
        </p:nvSpPr>
        <p:spPr>
          <a:xfrm>
            <a:off x="686425" y="4747575"/>
            <a:ext cx="5491475" cy="449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 name="Google Shape;116;p6: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7: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5" name="Google Shape;125;p7: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2" name="Google Shape;132;p8: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9: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0" name="Google Shape;140;p9: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7" name="Google Shape;147;p11: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2: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p12: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3: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3" name="Google Shape;163;p13: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4: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0" name="Google Shape;170;p14: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7" name="Google Shape;177;p15: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6: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5" name="Google Shape;185;p16: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0: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2" name="Google Shape;192;p10: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2" name="Google Shape;202;p2: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7:notes"/>
          <p:cNvSpPr txBox="1">
            <a:spLocks noGrp="1"/>
          </p:cNvSpPr>
          <p:nvPr>
            <p:ph type="body" idx="1"/>
          </p:nvPr>
        </p:nvSpPr>
        <p:spPr>
          <a:xfrm>
            <a:off x="686425" y="4747575"/>
            <a:ext cx="5491475" cy="4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8" name="Google Shape;208;p17:notes"/>
          <p:cNvSpPr>
            <a:spLocks noGrp="1" noRot="1" noChangeAspect="1"/>
          </p:cNvSpPr>
          <p:nvPr>
            <p:ph type="sldImg" idx="2"/>
          </p:nvPr>
        </p:nvSpPr>
        <p:spPr>
          <a:xfrm>
            <a:off x="935038" y="749300"/>
            <a:ext cx="4995862" cy="37480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2"/>
        <p:cNvGrpSpPr/>
        <p:nvPr/>
      </p:nvGrpSpPr>
      <p:grpSpPr>
        <a:xfrm>
          <a:off x="0" y="0"/>
          <a:ext cx="0" cy="0"/>
          <a:chOff x="0" y="0"/>
          <a:chExt cx="0" cy="0"/>
        </a:xfrm>
      </p:grpSpPr>
      <p:sp>
        <p:nvSpPr>
          <p:cNvPr id="13" name="Google Shape;13;p19"/>
          <p:cNvSpPr/>
          <p:nvPr/>
        </p:nvSpPr>
        <p:spPr>
          <a:xfrm>
            <a:off x="182879" y="182879"/>
            <a:ext cx="8778240" cy="6492240"/>
          </a:xfrm>
          <a:prstGeom prst="rect">
            <a:avLst/>
          </a:prstGeom>
          <a:solidFill>
            <a:schemeClr val="accent1"/>
          </a:solidFill>
          <a:ln w="127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19"/>
          <p:cNvSpPr txBox="1">
            <a:spLocks noGrp="1"/>
          </p:cNvSpPr>
          <p:nvPr>
            <p:ph type="ctrTitle"/>
          </p:nvPr>
        </p:nvSpPr>
        <p:spPr>
          <a:xfrm>
            <a:off x="832485" y="882376"/>
            <a:ext cx="7475220" cy="2926080"/>
          </a:xfrm>
          <a:prstGeom prst="rect">
            <a:avLst/>
          </a:prstGeom>
          <a:noFill/>
          <a:ln>
            <a:noFill/>
          </a:ln>
        </p:spPr>
        <p:txBody>
          <a:bodyPr spcFirstLastPara="1" wrap="square" lIns="91425" tIns="45700" rIns="91425" bIns="45700" anchor="b" anchorCtr="0">
            <a:normAutofit/>
          </a:bodyPr>
          <a:lstStyle>
            <a:lvl1pPr lvl="0" algn="ctr">
              <a:lnSpc>
                <a:spcPct val="85000"/>
              </a:lnSpc>
              <a:spcBef>
                <a:spcPts val="0"/>
              </a:spcBef>
              <a:spcAft>
                <a:spcPts val="0"/>
              </a:spcAft>
              <a:buClr>
                <a:srgbClr val="FFFFFF"/>
              </a:buClr>
              <a:buSzPts val="6000"/>
              <a:buFont typeface="Corbel"/>
              <a:buNone/>
              <a:defRPr sz="6000" b="1" cap="none">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9"/>
          <p:cNvSpPr txBox="1">
            <a:spLocks noGrp="1"/>
          </p:cNvSpPr>
          <p:nvPr>
            <p:ph type="subTitle" idx="1"/>
          </p:nvPr>
        </p:nvSpPr>
        <p:spPr>
          <a:xfrm>
            <a:off x="1282148" y="3869635"/>
            <a:ext cx="6575895" cy="138816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1440"/>
              <a:buNone/>
              <a:defRPr sz="1800">
                <a:solidFill>
                  <a:srgbClr val="FFFFFF"/>
                </a:solidFill>
              </a:defRPr>
            </a:lvl1pPr>
            <a:lvl2pPr lvl="1" algn="ctr">
              <a:lnSpc>
                <a:spcPct val="90000"/>
              </a:lnSpc>
              <a:spcBef>
                <a:spcPts val="150"/>
              </a:spcBef>
              <a:spcAft>
                <a:spcPts val="0"/>
              </a:spcAft>
              <a:buSzPts val="1440"/>
              <a:buNone/>
              <a:defRPr sz="1800"/>
            </a:lvl2pPr>
            <a:lvl3pPr lvl="2" algn="ctr">
              <a:lnSpc>
                <a:spcPct val="90000"/>
              </a:lnSpc>
              <a:spcBef>
                <a:spcPts val="300"/>
              </a:spcBef>
              <a:spcAft>
                <a:spcPts val="0"/>
              </a:spcAft>
              <a:buSzPts val="1440"/>
              <a:buNone/>
              <a:defRPr sz="1800"/>
            </a:lvl3pPr>
            <a:lvl4pPr lvl="3" algn="ctr">
              <a:lnSpc>
                <a:spcPct val="90000"/>
              </a:lnSpc>
              <a:spcBef>
                <a:spcPts val="300"/>
              </a:spcBef>
              <a:spcAft>
                <a:spcPts val="0"/>
              </a:spcAft>
              <a:buSzPts val="1200"/>
              <a:buNone/>
              <a:defRPr sz="1500"/>
            </a:lvl4pPr>
            <a:lvl5pPr lvl="4" algn="ctr">
              <a:lnSpc>
                <a:spcPct val="90000"/>
              </a:lnSpc>
              <a:spcBef>
                <a:spcPts val="300"/>
              </a:spcBef>
              <a:spcAft>
                <a:spcPts val="0"/>
              </a:spcAft>
              <a:buSzPts val="1200"/>
              <a:buNone/>
              <a:defRPr sz="1500"/>
            </a:lvl5pPr>
            <a:lvl6pPr lvl="5" algn="ctr">
              <a:lnSpc>
                <a:spcPct val="90000"/>
              </a:lnSpc>
              <a:spcBef>
                <a:spcPts val="300"/>
              </a:spcBef>
              <a:spcAft>
                <a:spcPts val="0"/>
              </a:spcAft>
              <a:buSzPts val="1200"/>
              <a:buNone/>
              <a:defRPr sz="1500"/>
            </a:lvl6pPr>
            <a:lvl7pPr lvl="6" algn="ctr">
              <a:lnSpc>
                <a:spcPct val="90000"/>
              </a:lnSpc>
              <a:spcBef>
                <a:spcPts val="300"/>
              </a:spcBef>
              <a:spcAft>
                <a:spcPts val="0"/>
              </a:spcAft>
              <a:buSzPts val="1200"/>
              <a:buNone/>
              <a:defRPr sz="1500"/>
            </a:lvl7pPr>
            <a:lvl8pPr lvl="7" algn="ctr">
              <a:lnSpc>
                <a:spcPct val="90000"/>
              </a:lnSpc>
              <a:spcBef>
                <a:spcPts val="300"/>
              </a:spcBef>
              <a:spcAft>
                <a:spcPts val="0"/>
              </a:spcAft>
              <a:buSzPts val="1200"/>
              <a:buNone/>
              <a:defRPr sz="1500"/>
            </a:lvl8pPr>
            <a:lvl9pPr lvl="8" algn="ctr">
              <a:lnSpc>
                <a:spcPct val="90000"/>
              </a:lnSpc>
              <a:spcBef>
                <a:spcPts val="300"/>
              </a:spcBef>
              <a:spcAft>
                <a:spcPts val="300"/>
              </a:spcAft>
              <a:buSzPts val="1200"/>
              <a:buNone/>
              <a:defRPr sz="1500"/>
            </a:lvl9pPr>
          </a:lstStyle>
          <a:p>
            <a:endParaRPr/>
          </a:p>
        </p:txBody>
      </p:sp>
      <p:sp>
        <p:nvSpPr>
          <p:cNvPr id="16" name="Google Shape;16;p19"/>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9"/>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9"/>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rgbClr val="FFFFFF"/>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cxnSp>
        <p:nvCxnSpPr>
          <p:cNvPr id="19" name="Google Shape;19;p19"/>
          <p:cNvCxnSpPr/>
          <p:nvPr/>
        </p:nvCxnSpPr>
        <p:spPr>
          <a:xfrm>
            <a:off x="1483995" y="3733800"/>
            <a:ext cx="6172201" cy="0"/>
          </a:xfrm>
          <a:prstGeom prst="straightConnector1">
            <a:avLst/>
          </a:prstGeom>
          <a:noFill/>
          <a:ln w="10000" cap="flat" cmpd="sng">
            <a:solidFill>
              <a:srgbClr val="FFFFFF"/>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20"/>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20"/>
          <p:cNvSpPr txBox="1">
            <a:spLocks noGrp="1"/>
          </p:cNvSpPr>
          <p:nvPr>
            <p:ph type="body" idx="1"/>
          </p:nvPr>
        </p:nvSpPr>
        <p:spPr>
          <a:xfrm>
            <a:off x="857251" y="2057400"/>
            <a:ext cx="7404653" cy="4038600"/>
          </a:xfrm>
          <a:prstGeom prst="rect">
            <a:avLst/>
          </a:prstGeom>
          <a:noFill/>
          <a:ln>
            <a:noFill/>
          </a:ln>
        </p:spPr>
        <p:txBody>
          <a:bodyPr spcFirstLastPara="1" wrap="square" lIns="91425" tIns="45700" rIns="91425" bIns="45700" anchor="t" anchorCtr="0">
            <a:normAutofit/>
          </a:bodyPr>
          <a:lstStyle>
            <a:lvl1pPr marL="457200" lvl="0" indent="-330200" algn="l">
              <a:lnSpc>
                <a:spcPct val="90000"/>
              </a:lnSpc>
              <a:spcBef>
                <a:spcPts val="1000"/>
              </a:spcBef>
              <a:spcAft>
                <a:spcPts val="0"/>
              </a:spcAft>
              <a:buSzPts val="1600"/>
              <a:buChar char="•"/>
              <a:defRPr/>
            </a:lvl1pPr>
            <a:lvl2pPr marL="914400" lvl="1" indent="-320040" algn="l">
              <a:lnSpc>
                <a:spcPct val="90000"/>
              </a:lnSpc>
              <a:spcBef>
                <a:spcPts val="150"/>
              </a:spcBef>
              <a:spcAft>
                <a:spcPts val="0"/>
              </a:spcAft>
              <a:buSzPts val="1440"/>
              <a:buChar char="•"/>
              <a:defRPr/>
            </a:lvl2pPr>
            <a:lvl3pPr marL="1371600" lvl="2" indent="-320039" algn="l">
              <a:lnSpc>
                <a:spcPct val="90000"/>
              </a:lnSpc>
              <a:spcBef>
                <a:spcPts val="300"/>
              </a:spcBef>
              <a:spcAft>
                <a:spcPts val="0"/>
              </a:spcAft>
              <a:buSzPts val="1440"/>
              <a:buChar char="•"/>
              <a:defRPr/>
            </a:lvl3pPr>
            <a:lvl4pPr marL="1828800" lvl="3" indent="-320039" algn="l">
              <a:lnSpc>
                <a:spcPct val="90000"/>
              </a:lnSpc>
              <a:spcBef>
                <a:spcPts val="300"/>
              </a:spcBef>
              <a:spcAft>
                <a:spcPts val="0"/>
              </a:spcAft>
              <a:buSzPts val="1440"/>
              <a:buChar char="•"/>
              <a:defRPr/>
            </a:lvl4pPr>
            <a:lvl5pPr marL="2286000" lvl="4" indent="-320039" algn="l">
              <a:lnSpc>
                <a:spcPct val="90000"/>
              </a:lnSpc>
              <a:spcBef>
                <a:spcPts val="300"/>
              </a:spcBef>
              <a:spcAft>
                <a:spcPts val="0"/>
              </a:spcAft>
              <a:buSzPts val="1440"/>
              <a:buChar char="•"/>
              <a:defRPr/>
            </a:lvl5pPr>
            <a:lvl6pPr marL="2743200" lvl="5" indent="-320039" algn="l">
              <a:lnSpc>
                <a:spcPct val="90000"/>
              </a:lnSpc>
              <a:spcBef>
                <a:spcPts val="300"/>
              </a:spcBef>
              <a:spcAft>
                <a:spcPts val="0"/>
              </a:spcAft>
              <a:buSzPts val="1440"/>
              <a:buChar char="•"/>
              <a:defRPr/>
            </a:lvl6pPr>
            <a:lvl7pPr marL="3200400" lvl="6" indent="-320039" algn="l">
              <a:lnSpc>
                <a:spcPct val="90000"/>
              </a:lnSpc>
              <a:spcBef>
                <a:spcPts val="300"/>
              </a:spcBef>
              <a:spcAft>
                <a:spcPts val="0"/>
              </a:spcAft>
              <a:buSzPts val="1440"/>
              <a:buChar char="•"/>
              <a:defRPr/>
            </a:lvl7pPr>
            <a:lvl8pPr marL="3657600" lvl="7" indent="-320040" algn="l">
              <a:lnSpc>
                <a:spcPct val="90000"/>
              </a:lnSpc>
              <a:spcBef>
                <a:spcPts val="300"/>
              </a:spcBef>
              <a:spcAft>
                <a:spcPts val="0"/>
              </a:spcAft>
              <a:buSzPts val="1440"/>
              <a:buChar char="•"/>
              <a:defRPr/>
            </a:lvl8pPr>
            <a:lvl9pPr marL="4114800" lvl="8" indent="-320040" algn="l">
              <a:lnSpc>
                <a:spcPct val="90000"/>
              </a:lnSpc>
              <a:spcBef>
                <a:spcPts val="300"/>
              </a:spcBef>
              <a:spcAft>
                <a:spcPts val="300"/>
              </a:spcAft>
              <a:buSzPts val="1440"/>
              <a:buChar char="•"/>
              <a:defRPr/>
            </a:lvl9pPr>
          </a:lstStyle>
          <a:p>
            <a:endParaRPr/>
          </a:p>
        </p:txBody>
      </p:sp>
      <p:sp>
        <p:nvSpPr>
          <p:cNvPr id="23" name="Google Shape;23;p20"/>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20"/>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0"/>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6"/>
        <p:cNvGrpSpPr/>
        <p:nvPr/>
      </p:nvGrpSpPr>
      <p:grpSpPr>
        <a:xfrm>
          <a:off x="0" y="0"/>
          <a:ext cx="0" cy="0"/>
          <a:chOff x="0" y="0"/>
          <a:chExt cx="0" cy="0"/>
        </a:xfrm>
      </p:grpSpPr>
      <p:sp>
        <p:nvSpPr>
          <p:cNvPr id="27" name="Google Shape;27;p21"/>
          <p:cNvSpPr txBox="1">
            <a:spLocks noGrp="1"/>
          </p:cNvSpPr>
          <p:nvPr>
            <p:ph type="title"/>
          </p:nvPr>
        </p:nvSpPr>
        <p:spPr>
          <a:xfrm>
            <a:off x="829818" y="1173575"/>
            <a:ext cx="7475220" cy="2926080"/>
          </a:xfrm>
          <a:prstGeom prst="rect">
            <a:avLst/>
          </a:prstGeom>
          <a:noFill/>
          <a:ln>
            <a:noFill/>
          </a:ln>
        </p:spPr>
        <p:txBody>
          <a:bodyPr spcFirstLastPara="1" wrap="square" lIns="91425" tIns="45700" rIns="91425" bIns="45700" anchor="b" anchorCtr="0">
            <a:noAutofit/>
          </a:bodyPr>
          <a:lstStyle>
            <a:lvl1pPr lvl="0" algn="ctr">
              <a:lnSpc>
                <a:spcPct val="85000"/>
              </a:lnSpc>
              <a:spcBef>
                <a:spcPts val="0"/>
              </a:spcBef>
              <a:spcAft>
                <a:spcPts val="0"/>
              </a:spcAft>
              <a:buClr>
                <a:schemeClr val="accent1"/>
              </a:buClr>
              <a:buSzPts val="6000"/>
              <a:buFont typeface="Corbel"/>
              <a:buNone/>
              <a:defRPr sz="6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21"/>
          <p:cNvSpPr txBox="1">
            <a:spLocks noGrp="1"/>
          </p:cNvSpPr>
          <p:nvPr>
            <p:ph type="body" idx="1"/>
          </p:nvPr>
        </p:nvSpPr>
        <p:spPr>
          <a:xfrm>
            <a:off x="1282446" y="4154520"/>
            <a:ext cx="6576822" cy="1363806"/>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1440"/>
              <a:buNone/>
              <a:defRPr sz="1800">
                <a:solidFill>
                  <a:schemeClr val="accent1"/>
                </a:solidFill>
              </a:defRPr>
            </a:lvl1pPr>
            <a:lvl2pPr marL="914400" lvl="1" indent="-228600" algn="l">
              <a:lnSpc>
                <a:spcPct val="90000"/>
              </a:lnSpc>
              <a:spcBef>
                <a:spcPts val="150"/>
              </a:spcBef>
              <a:spcAft>
                <a:spcPts val="0"/>
              </a:spcAft>
              <a:buSzPts val="1080"/>
              <a:buNone/>
              <a:defRPr sz="1350">
                <a:solidFill>
                  <a:srgbClr val="888888"/>
                </a:solidFill>
              </a:defRPr>
            </a:lvl2pPr>
            <a:lvl3pPr marL="1371600" lvl="2" indent="-228600" algn="l">
              <a:lnSpc>
                <a:spcPct val="90000"/>
              </a:lnSpc>
              <a:spcBef>
                <a:spcPts val="300"/>
              </a:spcBef>
              <a:spcAft>
                <a:spcPts val="0"/>
              </a:spcAft>
              <a:buSzPts val="960"/>
              <a:buNone/>
              <a:defRPr sz="1200">
                <a:solidFill>
                  <a:srgbClr val="888888"/>
                </a:solidFill>
              </a:defRPr>
            </a:lvl3pPr>
            <a:lvl4pPr marL="1828800" lvl="3" indent="-228600" algn="l">
              <a:lnSpc>
                <a:spcPct val="90000"/>
              </a:lnSpc>
              <a:spcBef>
                <a:spcPts val="300"/>
              </a:spcBef>
              <a:spcAft>
                <a:spcPts val="0"/>
              </a:spcAft>
              <a:buSzPts val="840"/>
              <a:buNone/>
              <a:defRPr sz="1050">
                <a:solidFill>
                  <a:srgbClr val="888888"/>
                </a:solidFill>
              </a:defRPr>
            </a:lvl4pPr>
            <a:lvl5pPr marL="2286000" lvl="4" indent="-228600" algn="l">
              <a:lnSpc>
                <a:spcPct val="90000"/>
              </a:lnSpc>
              <a:spcBef>
                <a:spcPts val="300"/>
              </a:spcBef>
              <a:spcAft>
                <a:spcPts val="0"/>
              </a:spcAft>
              <a:buSzPts val="840"/>
              <a:buNone/>
              <a:defRPr sz="1050">
                <a:solidFill>
                  <a:srgbClr val="888888"/>
                </a:solidFill>
              </a:defRPr>
            </a:lvl5pPr>
            <a:lvl6pPr marL="2743200" lvl="5" indent="-228600" algn="l">
              <a:lnSpc>
                <a:spcPct val="90000"/>
              </a:lnSpc>
              <a:spcBef>
                <a:spcPts val="300"/>
              </a:spcBef>
              <a:spcAft>
                <a:spcPts val="0"/>
              </a:spcAft>
              <a:buSzPts val="840"/>
              <a:buNone/>
              <a:defRPr sz="1050">
                <a:solidFill>
                  <a:srgbClr val="888888"/>
                </a:solidFill>
              </a:defRPr>
            </a:lvl6pPr>
            <a:lvl7pPr marL="3200400" lvl="6" indent="-228600" algn="l">
              <a:lnSpc>
                <a:spcPct val="90000"/>
              </a:lnSpc>
              <a:spcBef>
                <a:spcPts val="300"/>
              </a:spcBef>
              <a:spcAft>
                <a:spcPts val="0"/>
              </a:spcAft>
              <a:buSzPts val="840"/>
              <a:buNone/>
              <a:defRPr sz="1050">
                <a:solidFill>
                  <a:srgbClr val="888888"/>
                </a:solidFill>
              </a:defRPr>
            </a:lvl7pPr>
            <a:lvl8pPr marL="3657600" lvl="7" indent="-228600" algn="l">
              <a:lnSpc>
                <a:spcPct val="90000"/>
              </a:lnSpc>
              <a:spcBef>
                <a:spcPts val="300"/>
              </a:spcBef>
              <a:spcAft>
                <a:spcPts val="0"/>
              </a:spcAft>
              <a:buSzPts val="840"/>
              <a:buNone/>
              <a:defRPr sz="1050">
                <a:solidFill>
                  <a:srgbClr val="888888"/>
                </a:solidFill>
              </a:defRPr>
            </a:lvl8pPr>
            <a:lvl9pPr marL="4114800" lvl="8" indent="-228600" algn="l">
              <a:lnSpc>
                <a:spcPct val="90000"/>
              </a:lnSpc>
              <a:spcBef>
                <a:spcPts val="300"/>
              </a:spcBef>
              <a:spcAft>
                <a:spcPts val="300"/>
              </a:spcAft>
              <a:buSzPts val="840"/>
              <a:buNone/>
              <a:defRPr sz="1050">
                <a:solidFill>
                  <a:srgbClr val="888888"/>
                </a:solidFill>
              </a:defRPr>
            </a:lvl9pPr>
          </a:lstStyle>
          <a:p>
            <a:endParaRPr/>
          </a:p>
        </p:txBody>
      </p:sp>
      <p:sp>
        <p:nvSpPr>
          <p:cNvPr id="29" name="Google Shape;29;p21"/>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1"/>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1"/>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cxnSp>
        <p:nvCxnSpPr>
          <p:cNvPr id="32" name="Google Shape;32;p21"/>
          <p:cNvCxnSpPr/>
          <p:nvPr/>
        </p:nvCxnSpPr>
        <p:spPr>
          <a:xfrm>
            <a:off x="1485900" y="4020408"/>
            <a:ext cx="6172201" cy="0"/>
          </a:xfrm>
          <a:prstGeom prst="straightConnector1">
            <a:avLst/>
          </a:prstGeom>
          <a:noFill/>
          <a:ln w="10000" cap="flat" cmpd="sng">
            <a:solidFill>
              <a:schemeClr val="accent1"/>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2"/>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2"/>
          <p:cNvSpPr txBox="1">
            <a:spLocks noGrp="1"/>
          </p:cNvSpPr>
          <p:nvPr>
            <p:ph type="body" idx="1"/>
          </p:nvPr>
        </p:nvSpPr>
        <p:spPr>
          <a:xfrm>
            <a:off x="857250" y="2057399"/>
            <a:ext cx="3566160" cy="4023360"/>
          </a:xfrm>
          <a:prstGeom prst="rect">
            <a:avLst/>
          </a:prstGeom>
          <a:noFill/>
          <a:ln>
            <a:noFill/>
          </a:ln>
        </p:spPr>
        <p:txBody>
          <a:bodyPr spcFirstLastPara="1" wrap="square" lIns="91425" tIns="45700" rIns="91425" bIns="45700" anchor="t" anchorCtr="0">
            <a:normAutofit/>
          </a:bodyPr>
          <a:lstStyle>
            <a:lvl1pPr marL="457200" lvl="0" indent="-312420" algn="l">
              <a:lnSpc>
                <a:spcPct val="90000"/>
              </a:lnSpc>
              <a:spcBef>
                <a:spcPts val="1000"/>
              </a:spcBef>
              <a:spcAft>
                <a:spcPts val="0"/>
              </a:spcAft>
              <a:buSzPts val="1320"/>
              <a:buChar char="•"/>
              <a:defRPr sz="1650"/>
            </a:lvl1pPr>
            <a:lvl2pPr marL="914400" lvl="1" indent="-304800" algn="l">
              <a:lnSpc>
                <a:spcPct val="90000"/>
              </a:lnSpc>
              <a:spcBef>
                <a:spcPts val="150"/>
              </a:spcBef>
              <a:spcAft>
                <a:spcPts val="0"/>
              </a:spcAft>
              <a:buSzPts val="1200"/>
              <a:buChar char="•"/>
              <a:defRPr sz="1500"/>
            </a:lvl2pPr>
            <a:lvl3pPr marL="1371600" lvl="2" indent="-297180" algn="l">
              <a:lnSpc>
                <a:spcPct val="90000"/>
              </a:lnSpc>
              <a:spcBef>
                <a:spcPts val="300"/>
              </a:spcBef>
              <a:spcAft>
                <a:spcPts val="0"/>
              </a:spcAft>
              <a:buSzPts val="1080"/>
              <a:buChar char="•"/>
              <a:defRPr sz="1350"/>
            </a:lvl3pPr>
            <a:lvl4pPr marL="1828800" lvl="3" indent="-289560" algn="l">
              <a:lnSpc>
                <a:spcPct val="90000"/>
              </a:lnSpc>
              <a:spcBef>
                <a:spcPts val="300"/>
              </a:spcBef>
              <a:spcAft>
                <a:spcPts val="0"/>
              </a:spcAft>
              <a:buSzPts val="960"/>
              <a:buChar char="•"/>
              <a:defRPr sz="1200"/>
            </a:lvl4pPr>
            <a:lvl5pPr marL="2286000" lvl="4" indent="-289560" algn="l">
              <a:lnSpc>
                <a:spcPct val="90000"/>
              </a:lnSpc>
              <a:spcBef>
                <a:spcPts val="300"/>
              </a:spcBef>
              <a:spcAft>
                <a:spcPts val="0"/>
              </a:spcAft>
              <a:buSzPts val="960"/>
              <a:buChar char="•"/>
              <a:defRPr sz="1200"/>
            </a:lvl5pPr>
            <a:lvl6pPr marL="2743200" lvl="5" indent="-289560" algn="l">
              <a:lnSpc>
                <a:spcPct val="90000"/>
              </a:lnSpc>
              <a:spcBef>
                <a:spcPts val="300"/>
              </a:spcBef>
              <a:spcAft>
                <a:spcPts val="0"/>
              </a:spcAft>
              <a:buSzPts val="960"/>
              <a:buChar char="•"/>
              <a:defRPr sz="1200"/>
            </a:lvl6pPr>
            <a:lvl7pPr marL="3200400" lvl="6" indent="-289560" algn="l">
              <a:lnSpc>
                <a:spcPct val="90000"/>
              </a:lnSpc>
              <a:spcBef>
                <a:spcPts val="300"/>
              </a:spcBef>
              <a:spcAft>
                <a:spcPts val="0"/>
              </a:spcAft>
              <a:buSzPts val="960"/>
              <a:buChar char="•"/>
              <a:defRPr sz="1200"/>
            </a:lvl7pPr>
            <a:lvl8pPr marL="3657600" lvl="7" indent="-289559" algn="l">
              <a:lnSpc>
                <a:spcPct val="90000"/>
              </a:lnSpc>
              <a:spcBef>
                <a:spcPts val="300"/>
              </a:spcBef>
              <a:spcAft>
                <a:spcPts val="0"/>
              </a:spcAft>
              <a:buSzPts val="960"/>
              <a:buChar char="•"/>
              <a:defRPr sz="1200"/>
            </a:lvl8pPr>
            <a:lvl9pPr marL="4114800" lvl="8" indent="-289559" algn="l">
              <a:lnSpc>
                <a:spcPct val="90000"/>
              </a:lnSpc>
              <a:spcBef>
                <a:spcPts val="300"/>
              </a:spcBef>
              <a:spcAft>
                <a:spcPts val="300"/>
              </a:spcAft>
              <a:buSzPts val="960"/>
              <a:buChar char="•"/>
              <a:defRPr sz="1200"/>
            </a:lvl9pPr>
          </a:lstStyle>
          <a:p>
            <a:endParaRPr/>
          </a:p>
        </p:txBody>
      </p:sp>
      <p:sp>
        <p:nvSpPr>
          <p:cNvPr id="36" name="Google Shape;36;p22"/>
          <p:cNvSpPr txBox="1">
            <a:spLocks noGrp="1"/>
          </p:cNvSpPr>
          <p:nvPr>
            <p:ph type="body" idx="2"/>
          </p:nvPr>
        </p:nvSpPr>
        <p:spPr>
          <a:xfrm>
            <a:off x="4700709" y="2057400"/>
            <a:ext cx="3566160" cy="4023360"/>
          </a:xfrm>
          <a:prstGeom prst="rect">
            <a:avLst/>
          </a:prstGeom>
          <a:noFill/>
          <a:ln>
            <a:noFill/>
          </a:ln>
        </p:spPr>
        <p:txBody>
          <a:bodyPr spcFirstLastPara="1" wrap="square" lIns="91425" tIns="45700" rIns="91425" bIns="45700" anchor="t" anchorCtr="0">
            <a:normAutofit/>
          </a:bodyPr>
          <a:lstStyle>
            <a:lvl1pPr marL="457200" lvl="0" indent="-312420" algn="l">
              <a:lnSpc>
                <a:spcPct val="90000"/>
              </a:lnSpc>
              <a:spcBef>
                <a:spcPts val="1000"/>
              </a:spcBef>
              <a:spcAft>
                <a:spcPts val="0"/>
              </a:spcAft>
              <a:buSzPts val="1320"/>
              <a:buChar char="•"/>
              <a:defRPr sz="1650"/>
            </a:lvl1pPr>
            <a:lvl2pPr marL="914400" lvl="1" indent="-304800" algn="l">
              <a:lnSpc>
                <a:spcPct val="90000"/>
              </a:lnSpc>
              <a:spcBef>
                <a:spcPts val="150"/>
              </a:spcBef>
              <a:spcAft>
                <a:spcPts val="0"/>
              </a:spcAft>
              <a:buSzPts val="1200"/>
              <a:buChar char="•"/>
              <a:defRPr sz="1500"/>
            </a:lvl2pPr>
            <a:lvl3pPr marL="1371600" lvl="2" indent="-297180" algn="l">
              <a:lnSpc>
                <a:spcPct val="90000"/>
              </a:lnSpc>
              <a:spcBef>
                <a:spcPts val="300"/>
              </a:spcBef>
              <a:spcAft>
                <a:spcPts val="0"/>
              </a:spcAft>
              <a:buSzPts val="1080"/>
              <a:buChar char="•"/>
              <a:defRPr sz="1350"/>
            </a:lvl3pPr>
            <a:lvl4pPr marL="1828800" lvl="3" indent="-289560" algn="l">
              <a:lnSpc>
                <a:spcPct val="90000"/>
              </a:lnSpc>
              <a:spcBef>
                <a:spcPts val="300"/>
              </a:spcBef>
              <a:spcAft>
                <a:spcPts val="0"/>
              </a:spcAft>
              <a:buSzPts val="960"/>
              <a:buChar char="•"/>
              <a:defRPr sz="1200"/>
            </a:lvl4pPr>
            <a:lvl5pPr marL="2286000" lvl="4" indent="-289560" algn="l">
              <a:lnSpc>
                <a:spcPct val="90000"/>
              </a:lnSpc>
              <a:spcBef>
                <a:spcPts val="300"/>
              </a:spcBef>
              <a:spcAft>
                <a:spcPts val="0"/>
              </a:spcAft>
              <a:buSzPts val="960"/>
              <a:buChar char="•"/>
              <a:defRPr sz="1200"/>
            </a:lvl5pPr>
            <a:lvl6pPr marL="2743200" lvl="5" indent="-289560" algn="l">
              <a:lnSpc>
                <a:spcPct val="90000"/>
              </a:lnSpc>
              <a:spcBef>
                <a:spcPts val="300"/>
              </a:spcBef>
              <a:spcAft>
                <a:spcPts val="0"/>
              </a:spcAft>
              <a:buSzPts val="960"/>
              <a:buChar char="•"/>
              <a:defRPr sz="1200"/>
            </a:lvl6pPr>
            <a:lvl7pPr marL="3200400" lvl="6" indent="-289560" algn="l">
              <a:lnSpc>
                <a:spcPct val="90000"/>
              </a:lnSpc>
              <a:spcBef>
                <a:spcPts val="300"/>
              </a:spcBef>
              <a:spcAft>
                <a:spcPts val="0"/>
              </a:spcAft>
              <a:buSzPts val="960"/>
              <a:buChar char="•"/>
              <a:defRPr sz="1200"/>
            </a:lvl7pPr>
            <a:lvl8pPr marL="3657600" lvl="7" indent="-289559" algn="l">
              <a:lnSpc>
                <a:spcPct val="90000"/>
              </a:lnSpc>
              <a:spcBef>
                <a:spcPts val="300"/>
              </a:spcBef>
              <a:spcAft>
                <a:spcPts val="0"/>
              </a:spcAft>
              <a:buSzPts val="960"/>
              <a:buChar char="•"/>
              <a:defRPr sz="1200"/>
            </a:lvl8pPr>
            <a:lvl9pPr marL="4114800" lvl="8" indent="-289559" algn="l">
              <a:lnSpc>
                <a:spcPct val="90000"/>
              </a:lnSpc>
              <a:spcBef>
                <a:spcPts val="300"/>
              </a:spcBef>
              <a:spcAft>
                <a:spcPts val="300"/>
              </a:spcAft>
              <a:buSzPts val="960"/>
              <a:buChar char="•"/>
              <a:defRPr sz="1200"/>
            </a:lvl9pPr>
          </a:lstStyle>
          <a:p>
            <a:endParaRPr/>
          </a:p>
        </p:txBody>
      </p:sp>
      <p:sp>
        <p:nvSpPr>
          <p:cNvPr id="37" name="Google Shape;37;p22"/>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2"/>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2"/>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3"/>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3"/>
          <p:cNvSpPr txBox="1">
            <a:spLocks noGrp="1"/>
          </p:cNvSpPr>
          <p:nvPr>
            <p:ph type="body" idx="1"/>
          </p:nvPr>
        </p:nvSpPr>
        <p:spPr>
          <a:xfrm>
            <a:off x="857250" y="2001511"/>
            <a:ext cx="356616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440"/>
              <a:buNone/>
              <a:defRPr sz="1800" b="1"/>
            </a:lvl1pPr>
            <a:lvl2pPr marL="914400" lvl="1" indent="-228600" algn="l">
              <a:lnSpc>
                <a:spcPct val="90000"/>
              </a:lnSpc>
              <a:spcBef>
                <a:spcPts val="150"/>
              </a:spcBef>
              <a:spcAft>
                <a:spcPts val="0"/>
              </a:spcAft>
              <a:buSzPts val="1200"/>
              <a:buNone/>
              <a:defRPr sz="1500" b="1"/>
            </a:lvl2pPr>
            <a:lvl3pPr marL="1371600" lvl="2" indent="-228600" algn="l">
              <a:lnSpc>
                <a:spcPct val="90000"/>
              </a:lnSpc>
              <a:spcBef>
                <a:spcPts val="300"/>
              </a:spcBef>
              <a:spcAft>
                <a:spcPts val="0"/>
              </a:spcAft>
              <a:buSzPts val="1080"/>
              <a:buNone/>
              <a:defRPr sz="1350" b="1"/>
            </a:lvl3pPr>
            <a:lvl4pPr marL="1828800" lvl="3" indent="-228600" algn="l">
              <a:lnSpc>
                <a:spcPct val="90000"/>
              </a:lnSpc>
              <a:spcBef>
                <a:spcPts val="300"/>
              </a:spcBef>
              <a:spcAft>
                <a:spcPts val="0"/>
              </a:spcAft>
              <a:buSzPts val="960"/>
              <a:buNone/>
              <a:defRPr sz="1200" b="1"/>
            </a:lvl4pPr>
            <a:lvl5pPr marL="2286000" lvl="4" indent="-228600" algn="l">
              <a:lnSpc>
                <a:spcPct val="90000"/>
              </a:lnSpc>
              <a:spcBef>
                <a:spcPts val="300"/>
              </a:spcBef>
              <a:spcAft>
                <a:spcPts val="0"/>
              </a:spcAft>
              <a:buSzPts val="960"/>
              <a:buNone/>
              <a:defRPr sz="1200" b="1"/>
            </a:lvl5pPr>
            <a:lvl6pPr marL="2743200" lvl="5" indent="-228600" algn="l">
              <a:lnSpc>
                <a:spcPct val="90000"/>
              </a:lnSpc>
              <a:spcBef>
                <a:spcPts val="300"/>
              </a:spcBef>
              <a:spcAft>
                <a:spcPts val="0"/>
              </a:spcAft>
              <a:buSzPts val="960"/>
              <a:buNone/>
              <a:defRPr sz="1200" b="1"/>
            </a:lvl6pPr>
            <a:lvl7pPr marL="3200400" lvl="6" indent="-228600" algn="l">
              <a:lnSpc>
                <a:spcPct val="90000"/>
              </a:lnSpc>
              <a:spcBef>
                <a:spcPts val="300"/>
              </a:spcBef>
              <a:spcAft>
                <a:spcPts val="0"/>
              </a:spcAft>
              <a:buSzPts val="960"/>
              <a:buNone/>
              <a:defRPr sz="1200" b="1"/>
            </a:lvl7pPr>
            <a:lvl8pPr marL="3657600" lvl="7" indent="-228600" algn="l">
              <a:lnSpc>
                <a:spcPct val="90000"/>
              </a:lnSpc>
              <a:spcBef>
                <a:spcPts val="300"/>
              </a:spcBef>
              <a:spcAft>
                <a:spcPts val="0"/>
              </a:spcAft>
              <a:buSzPts val="960"/>
              <a:buNone/>
              <a:defRPr sz="1200" b="1"/>
            </a:lvl8pPr>
            <a:lvl9pPr marL="4114800" lvl="8" indent="-228600" algn="l">
              <a:lnSpc>
                <a:spcPct val="90000"/>
              </a:lnSpc>
              <a:spcBef>
                <a:spcPts val="300"/>
              </a:spcBef>
              <a:spcAft>
                <a:spcPts val="300"/>
              </a:spcAft>
              <a:buSzPts val="960"/>
              <a:buNone/>
              <a:defRPr sz="1200" b="1"/>
            </a:lvl9pPr>
          </a:lstStyle>
          <a:p>
            <a:endParaRPr/>
          </a:p>
        </p:txBody>
      </p:sp>
      <p:sp>
        <p:nvSpPr>
          <p:cNvPr id="43" name="Google Shape;43;p23"/>
          <p:cNvSpPr txBox="1">
            <a:spLocks noGrp="1"/>
          </p:cNvSpPr>
          <p:nvPr>
            <p:ph type="body" idx="2"/>
          </p:nvPr>
        </p:nvSpPr>
        <p:spPr>
          <a:xfrm>
            <a:off x="857250" y="2721483"/>
            <a:ext cx="3566160" cy="3383280"/>
          </a:xfrm>
          <a:prstGeom prst="rect">
            <a:avLst/>
          </a:prstGeom>
          <a:noFill/>
          <a:ln>
            <a:noFill/>
          </a:ln>
        </p:spPr>
        <p:txBody>
          <a:bodyPr spcFirstLastPara="1" wrap="square" lIns="91425" tIns="45700" rIns="91425" bIns="45700" anchor="t" anchorCtr="0">
            <a:normAutofit/>
          </a:bodyPr>
          <a:lstStyle>
            <a:lvl1pPr marL="457200" lvl="0" indent="-312420" algn="l">
              <a:lnSpc>
                <a:spcPct val="90000"/>
              </a:lnSpc>
              <a:spcBef>
                <a:spcPts val="1000"/>
              </a:spcBef>
              <a:spcAft>
                <a:spcPts val="0"/>
              </a:spcAft>
              <a:buSzPts val="1320"/>
              <a:buChar char="•"/>
              <a:defRPr sz="1650"/>
            </a:lvl1pPr>
            <a:lvl2pPr marL="914400" lvl="1" indent="-304800" algn="l">
              <a:lnSpc>
                <a:spcPct val="90000"/>
              </a:lnSpc>
              <a:spcBef>
                <a:spcPts val="150"/>
              </a:spcBef>
              <a:spcAft>
                <a:spcPts val="0"/>
              </a:spcAft>
              <a:buSzPts val="1200"/>
              <a:buChar char="•"/>
              <a:defRPr sz="1500"/>
            </a:lvl2pPr>
            <a:lvl3pPr marL="1371600" lvl="2" indent="-297180" algn="l">
              <a:lnSpc>
                <a:spcPct val="90000"/>
              </a:lnSpc>
              <a:spcBef>
                <a:spcPts val="300"/>
              </a:spcBef>
              <a:spcAft>
                <a:spcPts val="0"/>
              </a:spcAft>
              <a:buSzPts val="1080"/>
              <a:buChar char="•"/>
              <a:defRPr sz="1350"/>
            </a:lvl3pPr>
            <a:lvl4pPr marL="1828800" lvl="3" indent="-289560" algn="l">
              <a:lnSpc>
                <a:spcPct val="90000"/>
              </a:lnSpc>
              <a:spcBef>
                <a:spcPts val="300"/>
              </a:spcBef>
              <a:spcAft>
                <a:spcPts val="0"/>
              </a:spcAft>
              <a:buSzPts val="960"/>
              <a:buChar char="•"/>
              <a:defRPr sz="1200"/>
            </a:lvl4pPr>
            <a:lvl5pPr marL="2286000" lvl="4" indent="-289560" algn="l">
              <a:lnSpc>
                <a:spcPct val="90000"/>
              </a:lnSpc>
              <a:spcBef>
                <a:spcPts val="300"/>
              </a:spcBef>
              <a:spcAft>
                <a:spcPts val="0"/>
              </a:spcAft>
              <a:buSzPts val="960"/>
              <a:buChar char="•"/>
              <a:defRPr sz="1200"/>
            </a:lvl5pPr>
            <a:lvl6pPr marL="2743200" lvl="5" indent="-289560" algn="l">
              <a:lnSpc>
                <a:spcPct val="90000"/>
              </a:lnSpc>
              <a:spcBef>
                <a:spcPts val="300"/>
              </a:spcBef>
              <a:spcAft>
                <a:spcPts val="0"/>
              </a:spcAft>
              <a:buSzPts val="960"/>
              <a:buChar char="•"/>
              <a:defRPr sz="1200"/>
            </a:lvl6pPr>
            <a:lvl7pPr marL="3200400" lvl="6" indent="-289560" algn="l">
              <a:lnSpc>
                <a:spcPct val="90000"/>
              </a:lnSpc>
              <a:spcBef>
                <a:spcPts val="300"/>
              </a:spcBef>
              <a:spcAft>
                <a:spcPts val="0"/>
              </a:spcAft>
              <a:buSzPts val="960"/>
              <a:buChar char="•"/>
              <a:defRPr sz="1200"/>
            </a:lvl7pPr>
            <a:lvl8pPr marL="3657600" lvl="7" indent="-289559" algn="l">
              <a:lnSpc>
                <a:spcPct val="90000"/>
              </a:lnSpc>
              <a:spcBef>
                <a:spcPts val="300"/>
              </a:spcBef>
              <a:spcAft>
                <a:spcPts val="0"/>
              </a:spcAft>
              <a:buSzPts val="960"/>
              <a:buChar char="•"/>
              <a:defRPr sz="1200"/>
            </a:lvl8pPr>
            <a:lvl9pPr marL="4114800" lvl="8" indent="-289559" algn="l">
              <a:lnSpc>
                <a:spcPct val="90000"/>
              </a:lnSpc>
              <a:spcBef>
                <a:spcPts val="300"/>
              </a:spcBef>
              <a:spcAft>
                <a:spcPts val="300"/>
              </a:spcAft>
              <a:buSzPts val="960"/>
              <a:buChar char="•"/>
              <a:defRPr sz="1200"/>
            </a:lvl9pPr>
          </a:lstStyle>
          <a:p>
            <a:endParaRPr/>
          </a:p>
        </p:txBody>
      </p:sp>
      <p:sp>
        <p:nvSpPr>
          <p:cNvPr id="44" name="Google Shape;44;p23"/>
          <p:cNvSpPr txBox="1">
            <a:spLocks noGrp="1"/>
          </p:cNvSpPr>
          <p:nvPr>
            <p:ph type="body" idx="3"/>
          </p:nvPr>
        </p:nvSpPr>
        <p:spPr>
          <a:xfrm>
            <a:off x="4701880" y="1999032"/>
            <a:ext cx="356616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440"/>
              <a:buNone/>
              <a:defRPr sz="1800" b="1"/>
            </a:lvl1pPr>
            <a:lvl2pPr marL="914400" lvl="1" indent="-228600" algn="l">
              <a:lnSpc>
                <a:spcPct val="90000"/>
              </a:lnSpc>
              <a:spcBef>
                <a:spcPts val="150"/>
              </a:spcBef>
              <a:spcAft>
                <a:spcPts val="0"/>
              </a:spcAft>
              <a:buSzPts val="1200"/>
              <a:buNone/>
              <a:defRPr sz="1500" b="1"/>
            </a:lvl2pPr>
            <a:lvl3pPr marL="1371600" lvl="2" indent="-228600" algn="l">
              <a:lnSpc>
                <a:spcPct val="90000"/>
              </a:lnSpc>
              <a:spcBef>
                <a:spcPts val="300"/>
              </a:spcBef>
              <a:spcAft>
                <a:spcPts val="0"/>
              </a:spcAft>
              <a:buSzPts val="1080"/>
              <a:buNone/>
              <a:defRPr sz="1350" b="1"/>
            </a:lvl3pPr>
            <a:lvl4pPr marL="1828800" lvl="3" indent="-228600" algn="l">
              <a:lnSpc>
                <a:spcPct val="90000"/>
              </a:lnSpc>
              <a:spcBef>
                <a:spcPts val="300"/>
              </a:spcBef>
              <a:spcAft>
                <a:spcPts val="0"/>
              </a:spcAft>
              <a:buSzPts val="960"/>
              <a:buNone/>
              <a:defRPr sz="1200" b="1"/>
            </a:lvl4pPr>
            <a:lvl5pPr marL="2286000" lvl="4" indent="-228600" algn="l">
              <a:lnSpc>
                <a:spcPct val="90000"/>
              </a:lnSpc>
              <a:spcBef>
                <a:spcPts val="300"/>
              </a:spcBef>
              <a:spcAft>
                <a:spcPts val="0"/>
              </a:spcAft>
              <a:buSzPts val="960"/>
              <a:buNone/>
              <a:defRPr sz="1200" b="1"/>
            </a:lvl5pPr>
            <a:lvl6pPr marL="2743200" lvl="5" indent="-228600" algn="l">
              <a:lnSpc>
                <a:spcPct val="90000"/>
              </a:lnSpc>
              <a:spcBef>
                <a:spcPts val="300"/>
              </a:spcBef>
              <a:spcAft>
                <a:spcPts val="0"/>
              </a:spcAft>
              <a:buSzPts val="960"/>
              <a:buNone/>
              <a:defRPr sz="1200" b="1"/>
            </a:lvl6pPr>
            <a:lvl7pPr marL="3200400" lvl="6" indent="-228600" algn="l">
              <a:lnSpc>
                <a:spcPct val="90000"/>
              </a:lnSpc>
              <a:spcBef>
                <a:spcPts val="300"/>
              </a:spcBef>
              <a:spcAft>
                <a:spcPts val="0"/>
              </a:spcAft>
              <a:buSzPts val="960"/>
              <a:buNone/>
              <a:defRPr sz="1200" b="1"/>
            </a:lvl7pPr>
            <a:lvl8pPr marL="3657600" lvl="7" indent="-228600" algn="l">
              <a:lnSpc>
                <a:spcPct val="90000"/>
              </a:lnSpc>
              <a:spcBef>
                <a:spcPts val="300"/>
              </a:spcBef>
              <a:spcAft>
                <a:spcPts val="0"/>
              </a:spcAft>
              <a:buSzPts val="960"/>
              <a:buNone/>
              <a:defRPr sz="1200" b="1"/>
            </a:lvl8pPr>
            <a:lvl9pPr marL="4114800" lvl="8" indent="-228600" algn="l">
              <a:lnSpc>
                <a:spcPct val="90000"/>
              </a:lnSpc>
              <a:spcBef>
                <a:spcPts val="300"/>
              </a:spcBef>
              <a:spcAft>
                <a:spcPts val="300"/>
              </a:spcAft>
              <a:buSzPts val="960"/>
              <a:buNone/>
              <a:defRPr sz="1200" b="1"/>
            </a:lvl9pPr>
          </a:lstStyle>
          <a:p>
            <a:endParaRPr/>
          </a:p>
        </p:txBody>
      </p:sp>
      <p:sp>
        <p:nvSpPr>
          <p:cNvPr id="45" name="Google Shape;45;p23"/>
          <p:cNvSpPr txBox="1">
            <a:spLocks noGrp="1"/>
          </p:cNvSpPr>
          <p:nvPr>
            <p:ph type="body" idx="4"/>
          </p:nvPr>
        </p:nvSpPr>
        <p:spPr>
          <a:xfrm>
            <a:off x="4701880" y="2719322"/>
            <a:ext cx="3566160" cy="3383280"/>
          </a:xfrm>
          <a:prstGeom prst="rect">
            <a:avLst/>
          </a:prstGeom>
          <a:noFill/>
          <a:ln>
            <a:noFill/>
          </a:ln>
        </p:spPr>
        <p:txBody>
          <a:bodyPr spcFirstLastPara="1" wrap="square" lIns="91425" tIns="45700" rIns="91425" bIns="45700" anchor="t" anchorCtr="0">
            <a:normAutofit/>
          </a:bodyPr>
          <a:lstStyle>
            <a:lvl1pPr marL="457200" lvl="0" indent="-312420" algn="l">
              <a:lnSpc>
                <a:spcPct val="90000"/>
              </a:lnSpc>
              <a:spcBef>
                <a:spcPts val="1000"/>
              </a:spcBef>
              <a:spcAft>
                <a:spcPts val="0"/>
              </a:spcAft>
              <a:buSzPts val="1320"/>
              <a:buChar char="•"/>
              <a:defRPr sz="1650"/>
            </a:lvl1pPr>
            <a:lvl2pPr marL="914400" lvl="1" indent="-304800" algn="l">
              <a:lnSpc>
                <a:spcPct val="90000"/>
              </a:lnSpc>
              <a:spcBef>
                <a:spcPts val="150"/>
              </a:spcBef>
              <a:spcAft>
                <a:spcPts val="0"/>
              </a:spcAft>
              <a:buSzPts val="1200"/>
              <a:buChar char="•"/>
              <a:defRPr sz="1500"/>
            </a:lvl2pPr>
            <a:lvl3pPr marL="1371600" lvl="2" indent="-297180" algn="l">
              <a:lnSpc>
                <a:spcPct val="90000"/>
              </a:lnSpc>
              <a:spcBef>
                <a:spcPts val="300"/>
              </a:spcBef>
              <a:spcAft>
                <a:spcPts val="0"/>
              </a:spcAft>
              <a:buSzPts val="1080"/>
              <a:buChar char="•"/>
              <a:defRPr sz="1350"/>
            </a:lvl3pPr>
            <a:lvl4pPr marL="1828800" lvl="3" indent="-289560" algn="l">
              <a:lnSpc>
                <a:spcPct val="90000"/>
              </a:lnSpc>
              <a:spcBef>
                <a:spcPts val="300"/>
              </a:spcBef>
              <a:spcAft>
                <a:spcPts val="0"/>
              </a:spcAft>
              <a:buSzPts val="960"/>
              <a:buChar char="•"/>
              <a:defRPr sz="1200"/>
            </a:lvl4pPr>
            <a:lvl5pPr marL="2286000" lvl="4" indent="-289560" algn="l">
              <a:lnSpc>
                <a:spcPct val="90000"/>
              </a:lnSpc>
              <a:spcBef>
                <a:spcPts val="300"/>
              </a:spcBef>
              <a:spcAft>
                <a:spcPts val="0"/>
              </a:spcAft>
              <a:buSzPts val="960"/>
              <a:buChar char="•"/>
              <a:defRPr sz="1200"/>
            </a:lvl5pPr>
            <a:lvl6pPr marL="2743200" lvl="5" indent="-289560" algn="l">
              <a:lnSpc>
                <a:spcPct val="90000"/>
              </a:lnSpc>
              <a:spcBef>
                <a:spcPts val="300"/>
              </a:spcBef>
              <a:spcAft>
                <a:spcPts val="0"/>
              </a:spcAft>
              <a:buSzPts val="960"/>
              <a:buChar char="•"/>
              <a:defRPr sz="1200"/>
            </a:lvl6pPr>
            <a:lvl7pPr marL="3200400" lvl="6" indent="-289560" algn="l">
              <a:lnSpc>
                <a:spcPct val="90000"/>
              </a:lnSpc>
              <a:spcBef>
                <a:spcPts val="300"/>
              </a:spcBef>
              <a:spcAft>
                <a:spcPts val="0"/>
              </a:spcAft>
              <a:buSzPts val="960"/>
              <a:buChar char="•"/>
              <a:defRPr sz="1200"/>
            </a:lvl7pPr>
            <a:lvl8pPr marL="3657600" lvl="7" indent="-289559" algn="l">
              <a:lnSpc>
                <a:spcPct val="90000"/>
              </a:lnSpc>
              <a:spcBef>
                <a:spcPts val="300"/>
              </a:spcBef>
              <a:spcAft>
                <a:spcPts val="0"/>
              </a:spcAft>
              <a:buSzPts val="960"/>
              <a:buChar char="•"/>
              <a:defRPr sz="1200"/>
            </a:lvl8pPr>
            <a:lvl9pPr marL="4114800" lvl="8" indent="-289559" algn="l">
              <a:lnSpc>
                <a:spcPct val="90000"/>
              </a:lnSpc>
              <a:spcBef>
                <a:spcPts val="300"/>
              </a:spcBef>
              <a:spcAft>
                <a:spcPts val="300"/>
              </a:spcAft>
              <a:buSzPts val="960"/>
              <a:buChar char="•"/>
              <a:defRPr sz="1200"/>
            </a:lvl9pPr>
          </a:lstStyle>
          <a:p>
            <a:endParaRPr/>
          </a:p>
        </p:txBody>
      </p:sp>
      <p:sp>
        <p:nvSpPr>
          <p:cNvPr id="46" name="Google Shape;46;p23"/>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3"/>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3"/>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4"/>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4"/>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4"/>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4"/>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5"/>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5"/>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5"/>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6"/>
          <p:cNvSpPr txBox="1">
            <a:spLocks noGrp="1"/>
          </p:cNvSpPr>
          <p:nvPr>
            <p:ph type="title"/>
          </p:nvPr>
        </p:nvSpPr>
        <p:spPr>
          <a:xfrm>
            <a:off x="857250" y="1097280"/>
            <a:ext cx="283464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accent1"/>
              </a:buClr>
              <a:buSzPts val="3000"/>
              <a:buFont typeface="Corbel"/>
              <a:buNone/>
              <a:defRPr sz="3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6"/>
          <p:cNvSpPr txBox="1">
            <a:spLocks noGrp="1"/>
          </p:cNvSpPr>
          <p:nvPr>
            <p:ph type="body" idx="1"/>
          </p:nvPr>
        </p:nvSpPr>
        <p:spPr>
          <a:xfrm>
            <a:off x="4129314" y="1097280"/>
            <a:ext cx="4149638" cy="466344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000"/>
              </a:spcBef>
              <a:spcAft>
                <a:spcPts val="0"/>
              </a:spcAft>
              <a:buSzPts val="1920"/>
              <a:buChar char="•"/>
              <a:defRPr sz="2400"/>
            </a:lvl1pPr>
            <a:lvl2pPr marL="914400" lvl="1" indent="-335280" algn="l">
              <a:lnSpc>
                <a:spcPct val="90000"/>
              </a:lnSpc>
              <a:spcBef>
                <a:spcPts val="150"/>
              </a:spcBef>
              <a:spcAft>
                <a:spcPts val="0"/>
              </a:spcAft>
              <a:buSzPts val="1680"/>
              <a:buChar char="•"/>
              <a:defRPr sz="2100"/>
            </a:lvl2pPr>
            <a:lvl3pPr marL="1371600" lvl="2" indent="-320039" algn="l">
              <a:lnSpc>
                <a:spcPct val="90000"/>
              </a:lnSpc>
              <a:spcBef>
                <a:spcPts val="300"/>
              </a:spcBef>
              <a:spcAft>
                <a:spcPts val="0"/>
              </a:spcAft>
              <a:buSzPts val="1440"/>
              <a:buChar char="•"/>
              <a:defRPr sz="1800"/>
            </a:lvl3pPr>
            <a:lvl4pPr marL="1828800" lvl="3" indent="-304800" algn="l">
              <a:lnSpc>
                <a:spcPct val="90000"/>
              </a:lnSpc>
              <a:spcBef>
                <a:spcPts val="300"/>
              </a:spcBef>
              <a:spcAft>
                <a:spcPts val="0"/>
              </a:spcAft>
              <a:buSzPts val="1200"/>
              <a:buChar char="•"/>
              <a:defRPr sz="1500"/>
            </a:lvl4pPr>
            <a:lvl5pPr marL="2286000" lvl="4" indent="-304800" algn="l">
              <a:lnSpc>
                <a:spcPct val="90000"/>
              </a:lnSpc>
              <a:spcBef>
                <a:spcPts val="300"/>
              </a:spcBef>
              <a:spcAft>
                <a:spcPts val="0"/>
              </a:spcAft>
              <a:buSzPts val="1200"/>
              <a:buChar char="•"/>
              <a:defRPr sz="1500"/>
            </a:lvl5pPr>
            <a:lvl6pPr marL="2743200" lvl="5" indent="-304800" algn="l">
              <a:lnSpc>
                <a:spcPct val="90000"/>
              </a:lnSpc>
              <a:spcBef>
                <a:spcPts val="300"/>
              </a:spcBef>
              <a:spcAft>
                <a:spcPts val="0"/>
              </a:spcAft>
              <a:buSzPts val="1200"/>
              <a:buChar char="•"/>
              <a:defRPr sz="1500"/>
            </a:lvl6pPr>
            <a:lvl7pPr marL="3200400" lvl="6" indent="-304800" algn="l">
              <a:lnSpc>
                <a:spcPct val="90000"/>
              </a:lnSpc>
              <a:spcBef>
                <a:spcPts val="300"/>
              </a:spcBef>
              <a:spcAft>
                <a:spcPts val="0"/>
              </a:spcAft>
              <a:buSzPts val="1200"/>
              <a:buChar char="•"/>
              <a:defRPr sz="1500"/>
            </a:lvl7pPr>
            <a:lvl8pPr marL="3657600" lvl="7" indent="-304800" algn="l">
              <a:lnSpc>
                <a:spcPct val="90000"/>
              </a:lnSpc>
              <a:spcBef>
                <a:spcPts val="300"/>
              </a:spcBef>
              <a:spcAft>
                <a:spcPts val="0"/>
              </a:spcAft>
              <a:buSzPts val="1200"/>
              <a:buChar char="•"/>
              <a:defRPr sz="1500"/>
            </a:lvl8pPr>
            <a:lvl9pPr marL="4114800" lvl="8" indent="-304800" algn="l">
              <a:lnSpc>
                <a:spcPct val="90000"/>
              </a:lnSpc>
              <a:spcBef>
                <a:spcPts val="300"/>
              </a:spcBef>
              <a:spcAft>
                <a:spcPts val="300"/>
              </a:spcAft>
              <a:buSzPts val="1200"/>
              <a:buChar char="•"/>
              <a:defRPr sz="1500"/>
            </a:lvl9pPr>
          </a:lstStyle>
          <a:p>
            <a:endParaRPr/>
          </a:p>
        </p:txBody>
      </p:sp>
      <p:sp>
        <p:nvSpPr>
          <p:cNvPr id="61" name="Google Shape;61;p26"/>
          <p:cNvSpPr txBox="1">
            <a:spLocks noGrp="1"/>
          </p:cNvSpPr>
          <p:nvPr>
            <p:ph type="body" idx="2"/>
          </p:nvPr>
        </p:nvSpPr>
        <p:spPr>
          <a:xfrm>
            <a:off x="857250" y="2834640"/>
            <a:ext cx="2834640" cy="292608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800"/>
              </a:spcBef>
              <a:spcAft>
                <a:spcPts val="0"/>
              </a:spcAft>
              <a:buSzPts val="1020"/>
              <a:buNone/>
              <a:defRPr sz="1275"/>
            </a:lvl1pPr>
            <a:lvl2pPr marL="914400" lvl="1" indent="-228600" algn="l">
              <a:lnSpc>
                <a:spcPct val="90000"/>
              </a:lnSpc>
              <a:spcBef>
                <a:spcPts val="150"/>
              </a:spcBef>
              <a:spcAft>
                <a:spcPts val="0"/>
              </a:spcAft>
              <a:buSzPts val="720"/>
              <a:buNone/>
              <a:defRPr sz="900"/>
            </a:lvl2pPr>
            <a:lvl3pPr marL="1371600" lvl="2" indent="-228600" algn="l">
              <a:lnSpc>
                <a:spcPct val="90000"/>
              </a:lnSpc>
              <a:spcBef>
                <a:spcPts val="300"/>
              </a:spcBef>
              <a:spcAft>
                <a:spcPts val="0"/>
              </a:spcAft>
              <a:buSzPts val="600"/>
              <a:buNone/>
              <a:defRPr sz="750"/>
            </a:lvl3pPr>
            <a:lvl4pPr marL="1828800" lvl="3" indent="-228600" algn="l">
              <a:lnSpc>
                <a:spcPct val="90000"/>
              </a:lnSpc>
              <a:spcBef>
                <a:spcPts val="300"/>
              </a:spcBef>
              <a:spcAft>
                <a:spcPts val="0"/>
              </a:spcAft>
              <a:buSzPts val="540"/>
              <a:buNone/>
              <a:defRPr sz="675"/>
            </a:lvl4pPr>
            <a:lvl5pPr marL="2286000" lvl="4" indent="-228600" algn="l">
              <a:lnSpc>
                <a:spcPct val="90000"/>
              </a:lnSpc>
              <a:spcBef>
                <a:spcPts val="300"/>
              </a:spcBef>
              <a:spcAft>
                <a:spcPts val="0"/>
              </a:spcAft>
              <a:buSzPts val="540"/>
              <a:buNone/>
              <a:defRPr sz="675"/>
            </a:lvl5pPr>
            <a:lvl6pPr marL="2743200" lvl="5" indent="-228600" algn="l">
              <a:lnSpc>
                <a:spcPct val="90000"/>
              </a:lnSpc>
              <a:spcBef>
                <a:spcPts val="300"/>
              </a:spcBef>
              <a:spcAft>
                <a:spcPts val="0"/>
              </a:spcAft>
              <a:buSzPts val="540"/>
              <a:buNone/>
              <a:defRPr sz="675"/>
            </a:lvl6pPr>
            <a:lvl7pPr marL="3200400" lvl="6" indent="-228600" algn="l">
              <a:lnSpc>
                <a:spcPct val="90000"/>
              </a:lnSpc>
              <a:spcBef>
                <a:spcPts val="300"/>
              </a:spcBef>
              <a:spcAft>
                <a:spcPts val="0"/>
              </a:spcAft>
              <a:buSzPts val="540"/>
              <a:buNone/>
              <a:defRPr sz="675"/>
            </a:lvl7pPr>
            <a:lvl8pPr marL="3657600" lvl="7" indent="-228600" algn="l">
              <a:lnSpc>
                <a:spcPct val="90000"/>
              </a:lnSpc>
              <a:spcBef>
                <a:spcPts val="300"/>
              </a:spcBef>
              <a:spcAft>
                <a:spcPts val="0"/>
              </a:spcAft>
              <a:buSzPts val="540"/>
              <a:buNone/>
              <a:defRPr sz="675"/>
            </a:lvl8pPr>
            <a:lvl9pPr marL="4114800" lvl="8" indent="-228600" algn="l">
              <a:lnSpc>
                <a:spcPct val="90000"/>
              </a:lnSpc>
              <a:spcBef>
                <a:spcPts val="300"/>
              </a:spcBef>
              <a:spcAft>
                <a:spcPts val="300"/>
              </a:spcAft>
              <a:buSzPts val="540"/>
              <a:buNone/>
              <a:defRPr sz="675"/>
            </a:lvl9pPr>
          </a:lstStyle>
          <a:p>
            <a:endParaRPr/>
          </a:p>
        </p:txBody>
      </p:sp>
      <p:sp>
        <p:nvSpPr>
          <p:cNvPr id="62" name="Google Shape;62;p26"/>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6"/>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6"/>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7"/>
          <p:cNvSpPr txBox="1">
            <a:spLocks noGrp="1"/>
          </p:cNvSpPr>
          <p:nvPr>
            <p:ph type="title"/>
          </p:nvPr>
        </p:nvSpPr>
        <p:spPr>
          <a:xfrm>
            <a:off x="857250" y="1097280"/>
            <a:ext cx="283464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accent1"/>
              </a:buClr>
              <a:buSzPts val="3000"/>
              <a:buFont typeface="Corbel"/>
              <a:buNone/>
              <a:defRPr sz="3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7"/>
          <p:cNvSpPr>
            <a:spLocks noGrp="1"/>
          </p:cNvSpPr>
          <p:nvPr>
            <p:ph type="pic" idx="2"/>
          </p:nvPr>
        </p:nvSpPr>
        <p:spPr>
          <a:xfrm>
            <a:off x="4019107" y="1069847"/>
            <a:ext cx="4257703" cy="4645153"/>
          </a:xfrm>
          <a:prstGeom prst="rect">
            <a:avLst/>
          </a:prstGeom>
          <a:noFill/>
          <a:ln>
            <a:noFill/>
          </a:ln>
        </p:spPr>
      </p:sp>
      <p:sp>
        <p:nvSpPr>
          <p:cNvPr id="68" name="Google Shape;68;p27"/>
          <p:cNvSpPr txBox="1">
            <a:spLocks noGrp="1"/>
          </p:cNvSpPr>
          <p:nvPr>
            <p:ph type="body" idx="1"/>
          </p:nvPr>
        </p:nvSpPr>
        <p:spPr>
          <a:xfrm>
            <a:off x="857250" y="2834640"/>
            <a:ext cx="2834640" cy="288036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800"/>
              </a:spcBef>
              <a:spcAft>
                <a:spcPts val="0"/>
              </a:spcAft>
              <a:buSzPts val="1020"/>
              <a:buNone/>
              <a:defRPr sz="1275"/>
            </a:lvl1pPr>
            <a:lvl2pPr marL="914400" lvl="1" indent="-228600" algn="l">
              <a:lnSpc>
                <a:spcPct val="90000"/>
              </a:lnSpc>
              <a:spcBef>
                <a:spcPts val="150"/>
              </a:spcBef>
              <a:spcAft>
                <a:spcPts val="0"/>
              </a:spcAft>
              <a:buSzPts val="720"/>
              <a:buNone/>
              <a:defRPr sz="900"/>
            </a:lvl2pPr>
            <a:lvl3pPr marL="1371600" lvl="2" indent="-228600" algn="l">
              <a:lnSpc>
                <a:spcPct val="90000"/>
              </a:lnSpc>
              <a:spcBef>
                <a:spcPts val="300"/>
              </a:spcBef>
              <a:spcAft>
                <a:spcPts val="0"/>
              </a:spcAft>
              <a:buSzPts val="600"/>
              <a:buNone/>
              <a:defRPr sz="750"/>
            </a:lvl3pPr>
            <a:lvl4pPr marL="1828800" lvl="3" indent="-228600" algn="l">
              <a:lnSpc>
                <a:spcPct val="90000"/>
              </a:lnSpc>
              <a:spcBef>
                <a:spcPts val="300"/>
              </a:spcBef>
              <a:spcAft>
                <a:spcPts val="0"/>
              </a:spcAft>
              <a:buSzPts val="540"/>
              <a:buNone/>
              <a:defRPr sz="675"/>
            </a:lvl4pPr>
            <a:lvl5pPr marL="2286000" lvl="4" indent="-228600" algn="l">
              <a:lnSpc>
                <a:spcPct val="90000"/>
              </a:lnSpc>
              <a:spcBef>
                <a:spcPts val="300"/>
              </a:spcBef>
              <a:spcAft>
                <a:spcPts val="0"/>
              </a:spcAft>
              <a:buSzPts val="540"/>
              <a:buNone/>
              <a:defRPr sz="675"/>
            </a:lvl5pPr>
            <a:lvl6pPr marL="2743200" lvl="5" indent="-228600" algn="l">
              <a:lnSpc>
                <a:spcPct val="90000"/>
              </a:lnSpc>
              <a:spcBef>
                <a:spcPts val="300"/>
              </a:spcBef>
              <a:spcAft>
                <a:spcPts val="0"/>
              </a:spcAft>
              <a:buSzPts val="540"/>
              <a:buNone/>
              <a:defRPr sz="675"/>
            </a:lvl6pPr>
            <a:lvl7pPr marL="3200400" lvl="6" indent="-228600" algn="l">
              <a:lnSpc>
                <a:spcPct val="90000"/>
              </a:lnSpc>
              <a:spcBef>
                <a:spcPts val="300"/>
              </a:spcBef>
              <a:spcAft>
                <a:spcPts val="0"/>
              </a:spcAft>
              <a:buSzPts val="540"/>
              <a:buNone/>
              <a:defRPr sz="675"/>
            </a:lvl7pPr>
            <a:lvl8pPr marL="3657600" lvl="7" indent="-228600" algn="l">
              <a:lnSpc>
                <a:spcPct val="90000"/>
              </a:lnSpc>
              <a:spcBef>
                <a:spcPts val="300"/>
              </a:spcBef>
              <a:spcAft>
                <a:spcPts val="0"/>
              </a:spcAft>
              <a:buSzPts val="540"/>
              <a:buNone/>
              <a:defRPr sz="675"/>
            </a:lvl8pPr>
            <a:lvl9pPr marL="4114800" lvl="8" indent="-228600" algn="l">
              <a:lnSpc>
                <a:spcPct val="90000"/>
              </a:lnSpc>
              <a:spcBef>
                <a:spcPts val="300"/>
              </a:spcBef>
              <a:spcAft>
                <a:spcPts val="300"/>
              </a:spcAft>
              <a:buSzPts val="540"/>
              <a:buNone/>
              <a:defRPr sz="675"/>
            </a:lvl9pPr>
          </a:lstStyle>
          <a:p>
            <a:endParaRPr/>
          </a:p>
        </p:txBody>
      </p:sp>
      <p:sp>
        <p:nvSpPr>
          <p:cNvPr id="69" name="Google Shape;69;p27"/>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7"/>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7"/>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8"/>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8"/>
          <p:cNvSpPr txBox="1">
            <a:spLocks noGrp="1"/>
          </p:cNvSpPr>
          <p:nvPr>
            <p:ph type="body" idx="1"/>
          </p:nvPr>
        </p:nvSpPr>
        <p:spPr>
          <a:xfrm rot="5400000">
            <a:off x="2540278" y="374374"/>
            <a:ext cx="4038600" cy="7404653"/>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000"/>
              </a:spcBef>
              <a:spcAft>
                <a:spcPts val="0"/>
              </a:spcAft>
              <a:buSzPts val="1440"/>
              <a:buChar char="•"/>
              <a:defRPr/>
            </a:lvl1pPr>
            <a:lvl2pPr marL="914400" lvl="1" indent="-320040" algn="l">
              <a:lnSpc>
                <a:spcPct val="90000"/>
              </a:lnSpc>
              <a:spcBef>
                <a:spcPts val="150"/>
              </a:spcBef>
              <a:spcAft>
                <a:spcPts val="0"/>
              </a:spcAft>
              <a:buSzPts val="1440"/>
              <a:buChar char="•"/>
              <a:defRPr/>
            </a:lvl2pPr>
            <a:lvl3pPr marL="1371600" lvl="2" indent="-320039" algn="l">
              <a:lnSpc>
                <a:spcPct val="90000"/>
              </a:lnSpc>
              <a:spcBef>
                <a:spcPts val="300"/>
              </a:spcBef>
              <a:spcAft>
                <a:spcPts val="0"/>
              </a:spcAft>
              <a:buSzPts val="1440"/>
              <a:buChar char="•"/>
              <a:defRPr/>
            </a:lvl3pPr>
            <a:lvl4pPr marL="1828800" lvl="3" indent="-320039" algn="l">
              <a:lnSpc>
                <a:spcPct val="90000"/>
              </a:lnSpc>
              <a:spcBef>
                <a:spcPts val="300"/>
              </a:spcBef>
              <a:spcAft>
                <a:spcPts val="0"/>
              </a:spcAft>
              <a:buSzPts val="1440"/>
              <a:buChar char="•"/>
              <a:defRPr/>
            </a:lvl4pPr>
            <a:lvl5pPr marL="2286000" lvl="4" indent="-320039" algn="l">
              <a:lnSpc>
                <a:spcPct val="90000"/>
              </a:lnSpc>
              <a:spcBef>
                <a:spcPts val="300"/>
              </a:spcBef>
              <a:spcAft>
                <a:spcPts val="0"/>
              </a:spcAft>
              <a:buSzPts val="1440"/>
              <a:buChar char="•"/>
              <a:defRPr/>
            </a:lvl5pPr>
            <a:lvl6pPr marL="2743200" lvl="5" indent="-320039" algn="l">
              <a:lnSpc>
                <a:spcPct val="90000"/>
              </a:lnSpc>
              <a:spcBef>
                <a:spcPts val="300"/>
              </a:spcBef>
              <a:spcAft>
                <a:spcPts val="0"/>
              </a:spcAft>
              <a:buSzPts val="1440"/>
              <a:buChar char="•"/>
              <a:defRPr/>
            </a:lvl6pPr>
            <a:lvl7pPr marL="3200400" lvl="6" indent="-320039" algn="l">
              <a:lnSpc>
                <a:spcPct val="90000"/>
              </a:lnSpc>
              <a:spcBef>
                <a:spcPts val="300"/>
              </a:spcBef>
              <a:spcAft>
                <a:spcPts val="0"/>
              </a:spcAft>
              <a:buSzPts val="1440"/>
              <a:buChar char="•"/>
              <a:defRPr/>
            </a:lvl7pPr>
            <a:lvl8pPr marL="3657600" lvl="7" indent="-320040" algn="l">
              <a:lnSpc>
                <a:spcPct val="90000"/>
              </a:lnSpc>
              <a:spcBef>
                <a:spcPts val="300"/>
              </a:spcBef>
              <a:spcAft>
                <a:spcPts val="0"/>
              </a:spcAft>
              <a:buSzPts val="1440"/>
              <a:buChar char="•"/>
              <a:defRPr/>
            </a:lvl8pPr>
            <a:lvl9pPr marL="4114800" lvl="8" indent="-320040" algn="l">
              <a:lnSpc>
                <a:spcPct val="90000"/>
              </a:lnSpc>
              <a:spcBef>
                <a:spcPts val="300"/>
              </a:spcBef>
              <a:spcAft>
                <a:spcPts val="300"/>
              </a:spcAft>
              <a:buSzPts val="1440"/>
              <a:buChar char="•"/>
              <a:defRPr/>
            </a:lvl9pPr>
          </a:lstStyle>
          <a:p>
            <a:endParaRPr/>
          </a:p>
        </p:txBody>
      </p:sp>
      <p:sp>
        <p:nvSpPr>
          <p:cNvPr id="75" name="Google Shape;75;p28"/>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8"/>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8"/>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9"/>
          <p:cNvSpPr txBox="1">
            <a:spLocks noGrp="1"/>
          </p:cNvSpPr>
          <p:nvPr>
            <p:ph type="title"/>
          </p:nvPr>
        </p:nvSpPr>
        <p:spPr>
          <a:xfrm rot="5400000">
            <a:off x="4710112" y="2595563"/>
            <a:ext cx="5410200" cy="17430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9"/>
          <p:cNvSpPr txBox="1">
            <a:spLocks noGrp="1"/>
          </p:cNvSpPr>
          <p:nvPr>
            <p:ph type="body" idx="1"/>
          </p:nvPr>
        </p:nvSpPr>
        <p:spPr>
          <a:xfrm rot="5400000">
            <a:off x="938212" y="681038"/>
            <a:ext cx="5410200" cy="5572125"/>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000"/>
              </a:spcBef>
              <a:spcAft>
                <a:spcPts val="0"/>
              </a:spcAft>
              <a:buSzPts val="1440"/>
              <a:buChar char="•"/>
              <a:defRPr/>
            </a:lvl1pPr>
            <a:lvl2pPr marL="914400" lvl="1" indent="-320040" algn="l">
              <a:lnSpc>
                <a:spcPct val="90000"/>
              </a:lnSpc>
              <a:spcBef>
                <a:spcPts val="150"/>
              </a:spcBef>
              <a:spcAft>
                <a:spcPts val="0"/>
              </a:spcAft>
              <a:buSzPts val="1440"/>
              <a:buChar char="•"/>
              <a:defRPr/>
            </a:lvl2pPr>
            <a:lvl3pPr marL="1371600" lvl="2" indent="-320039" algn="l">
              <a:lnSpc>
                <a:spcPct val="90000"/>
              </a:lnSpc>
              <a:spcBef>
                <a:spcPts val="300"/>
              </a:spcBef>
              <a:spcAft>
                <a:spcPts val="0"/>
              </a:spcAft>
              <a:buSzPts val="1440"/>
              <a:buChar char="•"/>
              <a:defRPr/>
            </a:lvl3pPr>
            <a:lvl4pPr marL="1828800" lvl="3" indent="-320039" algn="l">
              <a:lnSpc>
                <a:spcPct val="90000"/>
              </a:lnSpc>
              <a:spcBef>
                <a:spcPts val="300"/>
              </a:spcBef>
              <a:spcAft>
                <a:spcPts val="0"/>
              </a:spcAft>
              <a:buSzPts val="1440"/>
              <a:buChar char="•"/>
              <a:defRPr/>
            </a:lvl4pPr>
            <a:lvl5pPr marL="2286000" lvl="4" indent="-320039" algn="l">
              <a:lnSpc>
                <a:spcPct val="90000"/>
              </a:lnSpc>
              <a:spcBef>
                <a:spcPts val="300"/>
              </a:spcBef>
              <a:spcAft>
                <a:spcPts val="0"/>
              </a:spcAft>
              <a:buSzPts val="1440"/>
              <a:buChar char="•"/>
              <a:defRPr/>
            </a:lvl5pPr>
            <a:lvl6pPr marL="2743200" lvl="5" indent="-320039" algn="l">
              <a:lnSpc>
                <a:spcPct val="90000"/>
              </a:lnSpc>
              <a:spcBef>
                <a:spcPts val="300"/>
              </a:spcBef>
              <a:spcAft>
                <a:spcPts val="0"/>
              </a:spcAft>
              <a:buSzPts val="1440"/>
              <a:buChar char="•"/>
              <a:defRPr/>
            </a:lvl6pPr>
            <a:lvl7pPr marL="3200400" lvl="6" indent="-320039" algn="l">
              <a:lnSpc>
                <a:spcPct val="90000"/>
              </a:lnSpc>
              <a:spcBef>
                <a:spcPts val="300"/>
              </a:spcBef>
              <a:spcAft>
                <a:spcPts val="0"/>
              </a:spcAft>
              <a:buSzPts val="1440"/>
              <a:buChar char="•"/>
              <a:defRPr/>
            </a:lvl7pPr>
            <a:lvl8pPr marL="3657600" lvl="7" indent="-320040" algn="l">
              <a:lnSpc>
                <a:spcPct val="90000"/>
              </a:lnSpc>
              <a:spcBef>
                <a:spcPts val="300"/>
              </a:spcBef>
              <a:spcAft>
                <a:spcPts val="0"/>
              </a:spcAft>
              <a:buSzPts val="1440"/>
              <a:buChar char="•"/>
              <a:defRPr/>
            </a:lvl8pPr>
            <a:lvl9pPr marL="4114800" lvl="8" indent="-320040" algn="l">
              <a:lnSpc>
                <a:spcPct val="90000"/>
              </a:lnSpc>
              <a:spcBef>
                <a:spcPts val="300"/>
              </a:spcBef>
              <a:spcAft>
                <a:spcPts val="300"/>
              </a:spcAft>
              <a:buSzPts val="1440"/>
              <a:buChar char="•"/>
              <a:defRPr/>
            </a:lvl9pPr>
          </a:lstStyle>
          <a:p>
            <a:endParaRPr/>
          </a:p>
        </p:txBody>
      </p:sp>
      <p:sp>
        <p:nvSpPr>
          <p:cNvPr id="81" name="Google Shape;81;p29"/>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9"/>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9"/>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5"/>
        <p:cNvGrpSpPr/>
        <p:nvPr/>
      </p:nvGrpSpPr>
      <p:grpSpPr>
        <a:xfrm>
          <a:off x="0" y="0"/>
          <a:ext cx="0" cy="0"/>
          <a:chOff x="0" y="0"/>
          <a:chExt cx="0" cy="0"/>
        </a:xfrm>
      </p:grpSpPr>
      <p:sp>
        <p:nvSpPr>
          <p:cNvPr id="6" name="Google Shape;6;p18"/>
          <p:cNvSpPr/>
          <p:nvPr/>
        </p:nvSpPr>
        <p:spPr>
          <a:xfrm>
            <a:off x="182880" y="182880"/>
            <a:ext cx="8778240" cy="649224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 name="Google Shape;7;p18"/>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accent1"/>
              </a:buClr>
              <a:buSzPts val="4000"/>
              <a:buFont typeface="Corbel"/>
              <a:buNone/>
              <a:defRPr sz="4000" b="0" i="0" u="none" strike="noStrike" cap="none">
                <a:solidFill>
                  <a:schemeClr val="accent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p18"/>
          <p:cNvSpPr txBox="1">
            <a:spLocks noGrp="1"/>
          </p:cNvSpPr>
          <p:nvPr>
            <p:ph type="body" idx="1"/>
          </p:nvPr>
        </p:nvSpPr>
        <p:spPr>
          <a:xfrm>
            <a:off x="857251" y="2057400"/>
            <a:ext cx="7404653" cy="40386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000"/>
              </a:spcBef>
              <a:spcAft>
                <a:spcPts val="0"/>
              </a:spcAft>
              <a:buClr>
                <a:schemeClr val="accent1"/>
              </a:buClr>
              <a:buSzPts val="1600"/>
              <a:buFont typeface="Corbel"/>
              <a:buChar char="•"/>
              <a:defRPr sz="2000" b="0" i="0" u="none" strike="noStrike" cap="none">
                <a:solidFill>
                  <a:schemeClr val="accent1"/>
                </a:solidFill>
                <a:latin typeface="Corbel"/>
                <a:ea typeface="Corbel"/>
                <a:cs typeface="Corbel"/>
                <a:sym typeface="Corbel"/>
              </a:defRPr>
            </a:lvl1pPr>
            <a:lvl2pPr marL="914400" marR="0" lvl="1" indent="-320040" algn="l" rtl="0">
              <a:lnSpc>
                <a:spcPct val="90000"/>
              </a:lnSpc>
              <a:spcBef>
                <a:spcPts val="150"/>
              </a:spcBef>
              <a:spcAft>
                <a:spcPts val="0"/>
              </a:spcAft>
              <a:buClr>
                <a:schemeClr val="accent1"/>
              </a:buClr>
              <a:buSzPts val="1440"/>
              <a:buFont typeface="Corbel"/>
              <a:buChar char="•"/>
              <a:defRPr sz="1800" b="0" i="0" u="none" strike="noStrike" cap="none">
                <a:solidFill>
                  <a:schemeClr val="accent1"/>
                </a:solidFill>
                <a:latin typeface="Corbel"/>
                <a:ea typeface="Corbel"/>
                <a:cs typeface="Corbel"/>
                <a:sym typeface="Corbel"/>
              </a:defRPr>
            </a:lvl2pPr>
            <a:lvl3pPr marL="1371600" marR="0" lvl="2" indent="-309880" algn="l" rtl="0">
              <a:lnSpc>
                <a:spcPct val="90000"/>
              </a:lnSpc>
              <a:spcBef>
                <a:spcPts val="300"/>
              </a:spcBef>
              <a:spcAft>
                <a:spcPts val="0"/>
              </a:spcAft>
              <a:buClr>
                <a:schemeClr val="accent1"/>
              </a:buClr>
              <a:buSzPts val="1280"/>
              <a:buFont typeface="Corbel"/>
              <a:buChar char="•"/>
              <a:defRPr sz="1600" b="0" i="0" u="none" strike="noStrike" cap="none">
                <a:solidFill>
                  <a:schemeClr val="accent1"/>
                </a:solidFill>
                <a:latin typeface="Corbel"/>
                <a:ea typeface="Corbel"/>
                <a:cs typeface="Corbel"/>
                <a:sym typeface="Corbel"/>
              </a:defRPr>
            </a:lvl3pPr>
            <a:lvl4pPr marL="1828800" marR="0" lvl="3" indent="-299719" algn="l" rtl="0">
              <a:lnSpc>
                <a:spcPct val="90000"/>
              </a:lnSpc>
              <a:spcBef>
                <a:spcPts val="300"/>
              </a:spcBef>
              <a:spcAft>
                <a:spcPts val="0"/>
              </a:spcAft>
              <a:buClr>
                <a:schemeClr val="accent1"/>
              </a:buClr>
              <a:buSzPts val="1120"/>
              <a:buFont typeface="Corbel"/>
              <a:buChar char="•"/>
              <a:defRPr sz="1400" b="0" i="0" u="none" strike="noStrike" cap="none">
                <a:solidFill>
                  <a:schemeClr val="accent1"/>
                </a:solidFill>
                <a:latin typeface="Corbel"/>
                <a:ea typeface="Corbel"/>
                <a:cs typeface="Corbel"/>
                <a:sym typeface="Corbel"/>
              </a:defRPr>
            </a:lvl4pPr>
            <a:lvl5pPr marL="2286000" marR="0" lvl="4" indent="-299720" algn="l" rtl="0">
              <a:lnSpc>
                <a:spcPct val="90000"/>
              </a:lnSpc>
              <a:spcBef>
                <a:spcPts val="300"/>
              </a:spcBef>
              <a:spcAft>
                <a:spcPts val="0"/>
              </a:spcAft>
              <a:buClr>
                <a:schemeClr val="accent1"/>
              </a:buClr>
              <a:buSzPts val="1120"/>
              <a:buFont typeface="Corbel"/>
              <a:buChar char="•"/>
              <a:defRPr sz="1400" b="0" i="0" u="none" strike="noStrike" cap="none">
                <a:solidFill>
                  <a:schemeClr val="accent1"/>
                </a:solidFill>
                <a:latin typeface="Corbel"/>
                <a:ea typeface="Corbel"/>
                <a:cs typeface="Corbel"/>
                <a:sym typeface="Corbel"/>
              </a:defRPr>
            </a:lvl5pPr>
            <a:lvl6pPr marL="2743200" marR="0" lvl="5" indent="-299720" algn="l" rtl="0">
              <a:lnSpc>
                <a:spcPct val="90000"/>
              </a:lnSpc>
              <a:spcBef>
                <a:spcPts val="300"/>
              </a:spcBef>
              <a:spcAft>
                <a:spcPts val="0"/>
              </a:spcAft>
              <a:buClr>
                <a:schemeClr val="accent1"/>
              </a:buClr>
              <a:buSzPts val="1120"/>
              <a:buFont typeface="Corbel"/>
              <a:buChar char="•"/>
              <a:defRPr sz="1400" b="0" i="0" u="none" strike="noStrike" cap="none">
                <a:solidFill>
                  <a:schemeClr val="accent1"/>
                </a:solidFill>
                <a:latin typeface="Corbel"/>
                <a:ea typeface="Corbel"/>
                <a:cs typeface="Corbel"/>
                <a:sym typeface="Corbel"/>
              </a:defRPr>
            </a:lvl6pPr>
            <a:lvl7pPr marL="3200400" marR="0" lvl="6" indent="-299720" algn="l" rtl="0">
              <a:lnSpc>
                <a:spcPct val="90000"/>
              </a:lnSpc>
              <a:spcBef>
                <a:spcPts val="300"/>
              </a:spcBef>
              <a:spcAft>
                <a:spcPts val="0"/>
              </a:spcAft>
              <a:buClr>
                <a:schemeClr val="accent1"/>
              </a:buClr>
              <a:buSzPts val="1120"/>
              <a:buFont typeface="Corbel"/>
              <a:buChar char="•"/>
              <a:defRPr sz="1400" b="0" i="0" u="none" strike="noStrike" cap="none">
                <a:solidFill>
                  <a:schemeClr val="accent1"/>
                </a:solidFill>
                <a:latin typeface="Corbel"/>
                <a:ea typeface="Corbel"/>
                <a:cs typeface="Corbel"/>
                <a:sym typeface="Corbel"/>
              </a:defRPr>
            </a:lvl7pPr>
            <a:lvl8pPr marL="3657600" marR="0" lvl="7" indent="-299720" algn="l" rtl="0">
              <a:lnSpc>
                <a:spcPct val="90000"/>
              </a:lnSpc>
              <a:spcBef>
                <a:spcPts val="300"/>
              </a:spcBef>
              <a:spcAft>
                <a:spcPts val="0"/>
              </a:spcAft>
              <a:buClr>
                <a:schemeClr val="accent1"/>
              </a:buClr>
              <a:buSzPts val="1120"/>
              <a:buFont typeface="Corbel"/>
              <a:buChar char="•"/>
              <a:defRPr sz="1400" b="0" i="0" u="none" strike="noStrike" cap="none">
                <a:solidFill>
                  <a:schemeClr val="accent1"/>
                </a:solidFill>
                <a:latin typeface="Corbel"/>
                <a:ea typeface="Corbel"/>
                <a:cs typeface="Corbel"/>
                <a:sym typeface="Corbel"/>
              </a:defRPr>
            </a:lvl8pPr>
            <a:lvl9pPr marL="4114800" marR="0" lvl="8" indent="-299720" algn="l" rtl="0">
              <a:lnSpc>
                <a:spcPct val="90000"/>
              </a:lnSpc>
              <a:spcBef>
                <a:spcPts val="300"/>
              </a:spcBef>
              <a:spcAft>
                <a:spcPts val="300"/>
              </a:spcAft>
              <a:buClr>
                <a:schemeClr val="accent1"/>
              </a:buClr>
              <a:buSzPts val="1120"/>
              <a:buFont typeface="Corbel"/>
              <a:buChar char="•"/>
              <a:defRPr sz="1400" b="0" i="0" u="none" strike="noStrike" cap="none">
                <a:solidFill>
                  <a:schemeClr val="accent1"/>
                </a:solidFill>
                <a:latin typeface="Corbel"/>
                <a:ea typeface="Corbel"/>
                <a:cs typeface="Corbel"/>
                <a:sym typeface="Corbel"/>
              </a:defRPr>
            </a:lvl9pPr>
          </a:lstStyle>
          <a:p>
            <a:endParaRPr/>
          </a:p>
        </p:txBody>
      </p:sp>
      <p:sp>
        <p:nvSpPr>
          <p:cNvPr id="9" name="Google Shape;9;p18"/>
          <p:cNvSpPr txBox="1">
            <a:spLocks noGrp="1"/>
          </p:cNvSpPr>
          <p:nvPr>
            <p:ph type="dt" idx="10"/>
          </p:nvPr>
        </p:nvSpPr>
        <p:spPr>
          <a:xfrm>
            <a:off x="857247" y="6223829"/>
            <a:ext cx="1746806"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000" b="0" i="0" u="none" strike="noStrike" cap="none">
                <a:solidFill>
                  <a:schemeClr val="accent1"/>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9pPr>
          </a:lstStyle>
          <a:p>
            <a:endParaRPr/>
          </a:p>
        </p:txBody>
      </p:sp>
      <p:sp>
        <p:nvSpPr>
          <p:cNvPr id="10" name="Google Shape;10;p18"/>
          <p:cNvSpPr txBox="1">
            <a:spLocks noGrp="1"/>
          </p:cNvSpPr>
          <p:nvPr>
            <p:ph type="ftr" idx="11"/>
          </p:nvPr>
        </p:nvSpPr>
        <p:spPr>
          <a:xfrm>
            <a:off x="2961861" y="6223829"/>
            <a:ext cx="3538331"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000" b="0" i="0" u="none" strike="noStrike" cap="none">
                <a:solidFill>
                  <a:schemeClr val="accent1"/>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Times New Roman"/>
                <a:ea typeface="Times New Roman"/>
                <a:cs typeface="Times New Roman"/>
                <a:sym typeface="Times New Roman"/>
              </a:defRPr>
            </a:lvl9pPr>
          </a:lstStyle>
          <a:p>
            <a:endParaRPr/>
          </a:p>
        </p:txBody>
      </p:sp>
      <p:sp>
        <p:nvSpPr>
          <p:cNvPr id="11" name="Google Shape;11;p18"/>
          <p:cNvSpPr txBox="1">
            <a:spLocks noGrp="1"/>
          </p:cNvSpPr>
          <p:nvPr>
            <p:ph type="sldNum" idx="12"/>
          </p:nvPr>
        </p:nvSpPr>
        <p:spPr>
          <a:xfrm>
            <a:off x="6997148" y="6223829"/>
            <a:ext cx="1279663"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Shape 87"/>
        <p:cNvGrpSpPr/>
        <p:nvPr/>
      </p:nvGrpSpPr>
      <p:grpSpPr>
        <a:xfrm>
          <a:off x="0" y="0"/>
          <a:ext cx="0" cy="0"/>
          <a:chOff x="0" y="0"/>
          <a:chExt cx="0" cy="0"/>
        </a:xfrm>
      </p:grpSpPr>
      <p:sp>
        <p:nvSpPr>
          <p:cNvPr id="88" name="Google Shape;88;p1"/>
          <p:cNvSpPr/>
          <p:nvPr/>
        </p:nvSpPr>
        <p:spPr>
          <a:xfrm>
            <a:off x="1259632" y="2730465"/>
            <a:ext cx="6715172"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GB" sz="4800" b="1" i="0" u="none" strike="noStrike" cap="none">
                <a:solidFill>
                  <a:schemeClr val="lt1"/>
                </a:solidFill>
                <a:latin typeface="Comic Sans MS"/>
                <a:ea typeface="Comic Sans MS"/>
                <a:cs typeface="Comic Sans MS"/>
                <a:sym typeface="Comic Sans MS"/>
              </a:rPr>
              <a:t>Parent Information</a:t>
            </a:r>
            <a:endParaRPr sz="4800" b="1" i="0" u="none" strike="noStrike" cap="none">
              <a:solidFill>
                <a:schemeClr val="lt1"/>
              </a:solidFill>
              <a:latin typeface="Comic Sans MS"/>
              <a:ea typeface="Comic Sans MS"/>
              <a:cs typeface="Comic Sans MS"/>
              <a:sym typeface="Comic Sans MS"/>
            </a:endParaRPr>
          </a:p>
        </p:txBody>
      </p:sp>
      <p:sp>
        <p:nvSpPr>
          <p:cNvPr id="89" name="Google Shape;89;p1"/>
          <p:cNvSpPr/>
          <p:nvPr/>
        </p:nvSpPr>
        <p:spPr>
          <a:xfrm>
            <a:off x="4008896" y="3861048"/>
            <a:ext cx="1435008"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GB" sz="4000" b="1" i="0" u="none" strike="noStrike" cap="none" dirty="0" smtClean="0">
                <a:solidFill>
                  <a:schemeClr val="lt1"/>
                </a:solidFill>
                <a:latin typeface="Comic Sans MS"/>
                <a:ea typeface="Comic Sans MS"/>
                <a:cs typeface="Comic Sans MS"/>
                <a:sym typeface="Comic Sans MS"/>
              </a:rPr>
              <a:t>2024</a:t>
            </a:r>
            <a:endParaRPr sz="4000" b="1" i="0" u="none" strike="noStrike" cap="none" dirty="0">
              <a:solidFill>
                <a:schemeClr val="lt1"/>
              </a:solidFill>
              <a:latin typeface="Comic Sans MS"/>
              <a:ea typeface="Comic Sans MS"/>
              <a:cs typeface="Comic Sans MS"/>
              <a:sym typeface="Comic Sans MS"/>
            </a:endParaRPr>
          </a:p>
        </p:txBody>
      </p:sp>
      <p:pic>
        <p:nvPicPr>
          <p:cNvPr id="90" name="Google Shape;90;p1" descr="Oakthorpe Primary (@1oakthorpe) | Twitter"/>
          <p:cNvPicPr preferRelativeResize="0"/>
          <p:nvPr/>
        </p:nvPicPr>
        <p:blipFill rotWithShape="1">
          <a:blip r:embed="rId3">
            <a:alphaModFix/>
          </a:blip>
          <a:srcRect/>
          <a:stretch/>
        </p:blipFill>
        <p:spPr>
          <a:xfrm>
            <a:off x="3867819" y="4568934"/>
            <a:ext cx="1717161" cy="1692316"/>
          </a:xfrm>
          <a:prstGeom prst="rect">
            <a:avLst/>
          </a:prstGeom>
          <a:noFill/>
          <a:ln>
            <a:noFill/>
          </a:ln>
        </p:spPr>
      </p:pic>
      <p:pic>
        <p:nvPicPr>
          <p:cNvPr id="91" name="Google Shape;91;p1"/>
          <p:cNvPicPr preferRelativeResize="0"/>
          <p:nvPr/>
        </p:nvPicPr>
        <p:blipFill rotWithShape="1">
          <a:blip r:embed="rId4">
            <a:alphaModFix/>
          </a:blip>
          <a:srcRect/>
          <a:stretch/>
        </p:blipFill>
        <p:spPr>
          <a:xfrm rot="5400000">
            <a:off x="4499072" y="387923"/>
            <a:ext cx="2116100" cy="1955916"/>
          </a:xfrm>
          <a:prstGeom prst="rect">
            <a:avLst/>
          </a:prstGeom>
          <a:noFill/>
          <a:ln>
            <a:noFill/>
          </a:ln>
        </p:spPr>
      </p:pic>
      <p:pic>
        <p:nvPicPr>
          <p:cNvPr id="92" name="Google Shape;92;p1"/>
          <p:cNvPicPr preferRelativeResize="0"/>
          <p:nvPr/>
        </p:nvPicPr>
        <p:blipFill rotWithShape="1">
          <a:blip r:embed="rId5">
            <a:alphaModFix/>
          </a:blip>
          <a:srcRect/>
          <a:stretch/>
        </p:blipFill>
        <p:spPr>
          <a:xfrm rot="5400000">
            <a:off x="6720101" y="387923"/>
            <a:ext cx="2116100" cy="1955916"/>
          </a:xfrm>
          <a:prstGeom prst="rect">
            <a:avLst/>
          </a:prstGeom>
          <a:noFill/>
          <a:ln>
            <a:noFill/>
          </a:ln>
        </p:spPr>
      </p:pic>
      <p:pic>
        <p:nvPicPr>
          <p:cNvPr id="93" name="Google Shape;93;p1"/>
          <p:cNvPicPr preferRelativeResize="0"/>
          <p:nvPr/>
        </p:nvPicPr>
        <p:blipFill>
          <a:blip r:embed="rId6">
            <a:alphaModFix/>
          </a:blip>
          <a:stretch>
            <a:fillRect/>
          </a:stretch>
        </p:blipFill>
        <p:spPr>
          <a:xfrm>
            <a:off x="2333550" y="314775"/>
            <a:ext cx="2138450" cy="2116101"/>
          </a:xfrm>
          <a:prstGeom prst="rect">
            <a:avLst/>
          </a:prstGeom>
          <a:noFill/>
          <a:ln>
            <a:noFill/>
          </a:ln>
        </p:spPr>
      </p:pic>
      <p:pic>
        <p:nvPicPr>
          <p:cNvPr id="94" name="Google Shape;94;p1"/>
          <p:cNvPicPr preferRelativeResize="0"/>
          <p:nvPr/>
        </p:nvPicPr>
        <p:blipFill>
          <a:blip r:embed="rId7">
            <a:alphaModFix/>
          </a:blip>
          <a:stretch>
            <a:fillRect/>
          </a:stretch>
        </p:blipFill>
        <p:spPr>
          <a:xfrm>
            <a:off x="270475" y="307825"/>
            <a:ext cx="1955900" cy="21161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3"/>
          <p:cNvSpPr txBox="1">
            <a:spLocks noGrp="1"/>
          </p:cNvSpPr>
          <p:nvPr>
            <p:ph type="title"/>
          </p:nvPr>
        </p:nvSpPr>
        <p:spPr>
          <a:xfrm>
            <a:off x="323528" y="0"/>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Our Early Years </a:t>
            </a:r>
            <a:endParaRPr/>
          </a:p>
        </p:txBody>
      </p:sp>
      <p:sp>
        <p:nvSpPr>
          <p:cNvPr id="100" name="Google Shape;100;p3"/>
          <p:cNvSpPr txBox="1">
            <a:spLocks noGrp="1"/>
          </p:cNvSpPr>
          <p:nvPr>
            <p:ph type="body" idx="1"/>
          </p:nvPr>
        </p:nvSpPr>
        <p:spPr>
          <a:xfrm>
            <a:off x="251520" y="1965960"/>
            <a:ext cx="8664898" cy="4114800"/>
          </a:xfrm>
          <a:prstGeom prst="rect">
            <a:avLst/>
          </a:prstGeom>
          <a:noFill/>
          <a:ln>
            <a:noFill/>
          </a:ln>
        </p:spPr>
        <p:txBody>
          <a:bodyPr spcFirstLastPara="1" wrap="square" lIns="91425" tIns="45700" rIns="91425" bIns="45700" anchor="t" anchorCtr="0">
            <a:normAutofit/>
          </a:bodyPr>
          <a:lstStyle/>
          <a:p>
            <a:pPr marL="171450" lvl="0" indent="-15239" algn="l" rtl="0">
              <a:lnSpc>
                <a:spcPct val="90000"/>
              </a:lnSpc>
              <a:spcBef>
                <a:spcPts val="0"/>
              </a:spcBef>
              <a:spcAft>
                <a:spcPts val="0"/>
              </a:spcAft>
              <a:buSzPts val="1920"/>
              <a:buNone/>
            </a:pPr>
            <a:endParaRPr sz="2400">
              <a:latin typeface="Comic Sans MS"/>
              <a:ea typeface="Comic Sans MS"/>
              <a:cs typeface="Comic Sans MS"/>
              <a:sym typeface="Comic Sans MS"/>
            </a:endParaRPr>
          </a:p>
          <a:p>
            <a:pPr marL="171450" lvl="0" indent="-15239" algn="l" rtl="0">
              <a:lnSpc>
                <a:spcPct val="90000"/>
              </a:lnSpc>
              <a:spcBef>
                <a:spcPts val="1000"/>
              </a:spcBef>
              <a:spcAft>
                <a:spcPts val="0"/>
              </a:spcAft>
              <a:buSzPts val="1920"/>
              <a:buNone/>
            </a:pPr>
            <a:endParaRPr sz="2400">
              <a:latin typeface="Comic Sans MS"/>
              <a:ea typeface="Comic Sans MS"/>
              <a:cs typeface="Comic Sans MS"/>
              <a:sym typeface="Comic Sans MS"/>
            </a:endParaRPr>
          </a:p>
          <a:p>
            <a:pPr marL="34290" lvl="0" indent="0" algn="l" rtl="0">
              <a:lnSpc>
                <a:spcPct val="90000"/>
              </a:lnSpc>
              <a:spcBef>
                <a:spcPts val="1000"/>
              </a:spcBef>
              <a:spcAft>
                <a:spcPts val="0"/>
              </a:spcAft>
              <a:buSzPts val="1920"/>
              <a:buNone/>
            </a:pPr>
            <a:r>
              <a:rPr lang="en-GB" sz="2400">
                <a:latin typeface="Comic Sans MS"/>
                <a:ea typeface="Comic Sans MS"/>
                <a:cs typeface="Comic Sans MS"/>
                <a:sym typeface="Comic Sans MS"/>
              </a:rPr>
              <a:t> </a:t>
            </a:r>
            <a:endParaRPr/>
          </a:p>
          <a:p>
            <a:pPr marL="171450" lvl="0" indent="-35560" algn="l" rtl="0">
              <a:lnSpc>
                <a:spcPct val="90000"/>
              </a:lnSpc>
              <a:spcBef>
                <a:spcPts val="1000"/>
              </a:spcBef>
              <a:spcAft>
                <a:spcPts val="0"/>
              </a:spcAft>
              <a:buSzPts val="1600"/>
              <a:buNone/>
            </a:pPr>
            <a:endParaRPr/>
          </a:p>
          <a:p>
            <a:pPr marL="0" lvl="0" indent="0" algn="l" rtl="0">
              <a:lnSpc>
                <a:spcPct val="90000"/>
              </a:lnSpc>
              <a:spcBef>
                <a:spcPts val="1000"/>
              </a:spcBef>
              <a:spcAft>
                <a:spcPts val="0"/>
              </a:spcAft>
              <a:buSzPts val="1600"/>
              <a:buNone/>
            </a:pPr>
            <a:endParaRPr/>
          </a:p>
          <a:p>
            <a:pPr marL="171450" lvl="0" indent="-35560" algn="l" rtl="0">
              <a:lnSpc>
                <a:spcPct val="90000"/>
              </a:lnSpc>
              <a:spcBef>
                <a:spcPts val="1000"/>
              </a:spcBef>
              <a:spcAft>
                <a:spcPts val="0"/>
              </a:spcAft>
              <a:buSzPts val="1600"/>
              <a:buNone/>
            </a:pPr>
            <a:endParaRPr/>
          </a:p>
          <a:p>
            <a:pPr marL="171450" lvl="0" indent="-35560" algn="l" rtl="0">
              <a:lnSpc>
                <a:spcPct val="90000"/>
              </a:lnSpc>
              <a:spcBef>
                <a:spcPts val="1000"/>
              </a:spcBef>
              <a:spcAft>
                <a:spcPts val="0"/>
              </a:spcAft>
              <a:buSzPts val="1600"/>
              <a:buNone/>
            </a:pPr>
            <a:endParaRPr/>
          </a:p>
        </p:txBody>
      </p:sp>
      <p:sp>
        <p:nvSpPr>
          <p:cNvPr id="101" name="Google Shape;101;p3"/>
          <p:cNvSpPr txBox="1"/>
          <p:nvPr/>
        </p:nvSpPr>
        <p:spPr>
          <a:xfrm>
            <a:off x="155574" y="969288"/>
            <a:ext cx="6696744" cy="5040560"/>
          </a:xfrm>
          <a:prstGeom prst="rect">
            <a:avLst/>
          </a:prstGeom>
          <a:noFill/>
          <a:ln>
            <a:noFill/>
          </a:ln>
        </p:spPr>
        <p:txBody>
          <a:bodyPr spcFirstLastPara="1" wrap="square" lIns="91425" tIns="45700" rIns="91425" bIns="45700" anchor="t" anchorCtr="0">
            <a:normAutofit/>
          </a:bodyPr>
          <a:lstStyle/>
          <a:p>
            <a:pPr marL="457200" marR="0" lvl="0" indent="-457200" algn="l" rtl="0">
              <a:lnSpc>
                <a:spcPct val="90000"/>
              </a:lnSpc>
              <a:spcBef>
                <a:spcPts val="0"/>
              </a:spcBef>
              <a:spcAft>
                <a:spcPts val="0"/>
              </a:spcAft>
              <a:buClr>
                <a:schemeClr val="accent1"/>
              </a:buClr>
              <a:buSzPts val="1600"/>
              <a:buFont typeface="Arial"/>
              <a:buChar char="•"/>
            </a:pPr>
            <a:r>
              <a:rPr lang="en-GB" sz="2000" b="0" i="0" u="none" strike="noStrike" cap="none" dirty="0">
                <a:solidFill>
                  <a:srgbClr val="7C891D"/>
                </a:solidFill>
                <a:latin typeface="Comic Sans MS"/>
                <a:ea typeface="Comic Sans MS"/>
                <a:cs typeface="Comic Sans MS"/>
                <a:sym typeface="Comic Sans MS"/>
              </a:rPr>
              <a:t>We have two separate classes in Reception, each with a Class Teacher and a Nursery Nurse. </a:t>
            </a:r>
            <a:endParaRPr sz="1400" b="0" i="0" u="none" strike="noStrike" cap="none" dirty="0">
              <a:solidFill>
                <a:srgbClr val="000000"/>
              </a:solidFill>
              <a:latin typeface="Comic Sans MS"/>
              <a:ea typeface="Comic Sans MS"/>
              <a:cs typeface="Comic Sans MS"/>
              <a:sym typeface="Comic Sans MS"/>
            </a:endParaRPr>
          </a:p>
          <a:p>
            <a:pPr marL="457200" marR="0" lvl="0" indent="-457200" algn="l" rtl="0">
              <a:lnSpc>
                <a:spcPct val="90000"/>
              </a:lnSpc>
              <a:spcBef>
                <a:spcPts val="1000"/>
              </a:spcBef>
              <a:spcAft>
                <a:spcPts val="0"/>
              </a:spcAft>
              <a:buClr>
                <a:schemeClr val="accent1"/>
              </a:buClr>
              <a:buSzPts val="1600"/>
              <a:buFont typeface="Arial"/>
              <a:buChar char="•"/>
            </a:pPr>
            <a:r>
              <a:rPr lang="en-GB" sz="2000" b="0" i="0" u="none" strike="noStrike" cap="none" dirty="0">
                <a:solidFill>
                  <a:srgbClr val="7C891D"/>
                </a:solidFill>
                <a:latin typeface="Comic Sans MS"/>
                <a:ea typeface="Comic Sans MS"/>
                <a:cs typeface="Comic Sans MS"/>
                <a:sym typeface="Comic Sans MS"/>
              </a:rPr>
              <a:t>We also have a range of support staff who work with the children supporting their academic, communication and social development too. </a:t>
            </a:r>
            <a:endParaRPr sz="1400" b="0" i="0" u="none" strike="noStrike" cap="none" dirty="0">
              <a:solidFill>
                <a:srgbClr val="000000"/>
              </a:solidFill>
              <a:latin typeface="Comic Sans MS"/>
              <a:ea typeface="Comic Sans MS"/>
              <a:cs typeface="Comic Sans MS"/>
              <a:sym typeface="Comic Sans MS"/>
            </a:endParaRPr>
          </a:p>
          <a:p>
            <a:pPr marL="457200" marR="0" lvl="0" indent="-457200" algn="l" rtl="0">
              <a:lnSpc>
                <a:spcPct val="90000"/>
              </a:lnSpc>
              <a:spcBef>
                <a:spcPts val="1000"/>
              </a:spcBef>
              <a:spcAft>
                <a:spcPts val="0"/>
              </a:spcAft>
              <a:buClr>
                <a:schemeClr val="accent1"/>
              </a:buClr>
              <a:buSzPts val="1600"/>
              <a:buFont typeface="Arial"/>
              <a:buChar char="•"/>
            </a:pPr>
            <a:r>
              <a:rPr lang="en-GB" sz="2000" b="0" i="0" u="none" strike="noStrike" cap="none" dirty="0">
                <a:solidFill>
                  <a:srgbClr val="7C891D"/>
                </a:solidFill>
                <a:latin typeface="Comic Sans MS"/>
                <a:ea typeface="Comic Sans MS"/>
                <a:cs typeface="Comic Sans MS"/>
                <a:sym typeface="Comic Sans MS"/>
              </a:rPr>
              <a:t>As well as having large classrooms, we have two smaller rooms where children can carry out group activities such as games, stories and cooking and a large outdoor area. </a:t>
            </a:r>
            <a:endParaRPr sz="1400" b="0" i="0" u="none" strike="noStrike" cap="none" dirty="0">
              <a:solidFill>
                <a:srgbClr val="000000"/>
              </a:solidFill>
              <a:latin typeface="Comic Sans MS"/>
              <a:ea typeface="Comic Sans MS"/>
              <a:cs typeface="Comic Sans MS"/>
              <a:sym typeface="Comic Sans MS"/>
            </a:endParaRPr>
          </a:p>
          <a:p>
            <a:pPr marL="457200" marR="0" lvl="0" indent="-457200" algn="l" rtl="0">
              <a:lnSpc>
                <a:spcPct val="90000"/>
              </a:lnSpc>
              <a:spcBef>
                <a:spcPts val="1000"/>
              </a:spcBef>
              <a:spcAft>
                <a:spcPts val="0"/>
              </a:spcAft>
              <a:buClr>
                <a:schemeClr val="accent1"/>
              </a:buClr>
              <a:buSzPts val="1600"/>
              <a:buFont typeface="Arial"/>
              <a:buChar char="•"/>
            </a:pPr>
            <a:r>
              <a:rPr lang="en-GB" sz="2000" b="0" i="0" u="none" strike="noStrike" cap="none" dirty="0">
                <a:solidFill>
                  <a:srgbClr val="7C891D"/>
                </a:solidFill>
                <a:latin typeface="Comic Sans MS"/>
                <a:ea typeface="Comic Sans MS"/>
                <a:cs typeface="Comic Sans MS"/>
                <a:sym typeface="Comic Sans MS"/>
              </a:rPr>
              <a:t>Our outdoor area comprises of different covered learning spaces, a mud kitchen, bug hotel, undercover areas, a large field and climbing and balancing equipment. </a:t>
            </a:r>
            <a:endParaRPr sz="2000" b="0" i="0" u="none" strike="noStrike" cap="none" dirty="0">
              <a:solidFill>
                <a:srgbClr val="7C891D"/>
              </a:solidFill>
              <a:latin typeface="Comic Sans MS"/>
              <a:ea typeface="Comic Sans MS"/>
              <a:cs typeface="Comic Sans MS"/>
              <a:sym typeface="Comic Sans MS"/>
            </a:endParaRPr>
          </a:p>
        </p:txBody>
      </p:sp>
      <p:pic>
        <p:nvPicPr>
          <p:cNvPr id="102" name="Google Shape;102;p3"/>
          <p:cNvPicPr preferRelativeResize="0"/>
          <p:nvPr/>
        </p:nvPicPr>
        <p:blipFill rotWithShape="1">
          <a:blip r:embed="rId3">
            <a:alphaModFix/>
          </a:blip>
          <a:srcRect/>
          <a:stretch/>
        </p:blipFill>
        <p:spPr>
          <a:xfrm>
            <a:off x="6948264" y="275164"/>
            <a:ext cx="1872208" cy="2088233"/>
          </a:xfrm>
          <a:prstGeom prst="rect">
            <a:avLst/>
          </a:prstGeom>
          <a:noFill/>
          <a:ln>
            <a:noFill/>
          </a:ln>
        </p:spPr>
      </p:pic>
      <p:sp>
        <p:nvSpPr>
          <p:cNvPr id="103" name="Google Shape;103;p3"/>
          <p:cNvSpPr/>
          <p:nvPr/>
        </p:nvSpPr>
        <p:spPr>
          <a:xfrm>
            <a:off x="539552" y="5013176"/>
            <a:ext cx="8280920" cy="1569660"/>
          </a:xfrm>
          <a:prstGeom prst="rect">
            <a:avLst/>
          </a:prstGeom>
          <a:gradFill>
            <a:gsLst>
              <a:gs pos="0">
                <a:srgbClr val="BDF295"/>
              </a:gs>
              <a:gs pos="50000">
                <a:srgbClr val="D5F5BE"/>
              </a:gs>
              <a:gs pos="100000">
                <a:srgbClr val="EAFADE"/>
              </a:gs>
            </a:gsLst>
            <a:lin ang="16200000" scaled="0"/>
          </a:gra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rgbClr val="009900"/>
                </a:solidFill>
                <a:latin typeface="Comic Sans MS"/>
                <a:ea typeface="Comic Sans MS"/>
                <a:cs typeface="Comic Sans MS"/>
                <a:sym typeface="Comic Sans MS"/>
              </a:rPr>
              <a:t>“The Early Years provides a  stimulating learning environment where children explore independently and learn through structured learning activities. Planned activities are exciting, and encourage children to use all their senses to build their knowledge and understanding of the world.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endParaRPr sz="1600" b="0" i="1" u="none" strike="noStrike" cap="none">
              <a:solidFill>
                <a:srgbClr val="009900"/>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600"/>
              <a:buFont typeface="Arial"/>
              <a:buNone/>
            </a:pPr>
            <a:r>
              <a:rPr lang="en-GB" sz="1600" b="0" i="1" u="none" strike="noStrike" cap="none">
                <a:solidFill>
                  <a:srgbClr val="009900"/>
                </a:solidFill>
                <a:latin typeface="Comic Sans MS"/>
                <a:ea typeface="Comic Sans MS"/>
                <a:cs typeface="Comic Sans MS"/>
                <a:sym typeface="Comic Sans MS"/>
              </a:rPr>
              <a:t>- OFSTED 2019</a:t>
            </a:r>
            <a:endParaRPr sz="1400" b="0" i="0" u="none" strike="noStrike" cap="none">
              <a:solidFill>
                <a:srgbClr val="000000"/>
              </a:solidFill>
              <a:latin typeface="Arial"/>
              <a:ea typeface="Arial"/>
              <a:cs typeface="Arial"/>
              <a:sym typeface="Arial"/>
            </a:endParaRPr>
          </a:p>
        </p:txBody>
      </p:sp>
      <p:pic>
        <p:nvPicPr>
          <p:cNvPr id="104" name="Google Shape;104;p3"/>
          <p:cNvPicPr preferRelativeResize="0"/>
          <p:nvPr/>
        </p:nvPicPr>
        <p:blipFill rotWithShape="1">
          <a:blip r:embed="rId4">
            <a:alphaModFix/>
          </a:blip>
          <a:srcRect/>
          <a:stretch/>
        </p:blipFill>
        <p:spPr>
          <a:xfrm rot="5400000">
            <a:off x="6702670" y="2752182"/>
            <a:ext cx="2363396" cy="187220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5"/>
          <p:cNvSpPr txBox="1">
            <a:spLocks noGrp="1"/>
          </p:cNvSpPr>
          <p:nvPr>
            <p:ph type="title"/>
          </p:nvPr>
        </p:nvSpPr>
        <p:spPr>
          <a:xfrm>
            <a:off x="292728" y="18910"/>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3600"/>
              <a:buFont typeface="Comic Sans MS"/>
              <a:buNone/>
            </a:pPr>
            <a:r>
              <a:rPr lang="en-GB" sz="3600">
                <a:latin typeface="Comic Sans MS"/>
                <a:ea typeface="Comic Sans MS"/>
                <a:cs typeface="Comic Sans MS"/>
                <a:sym typeface="Comic Sans MS"/>
              </a:rPr>
              <a:t>A School Day in Early Years</a:t>
            </a:r>
            <a:endParaRPr/>
          </a:p>
        </p:txBody>
      </p:sp>
      <p:sp>
        <p:nvSpPr>
          <p:cNvPr id="110" name="Google Shape;110;p5"/>
          <p:cNvSpPr txBox="1">
            <a:spLocks noGrp="1"/>
          </p:cNvSpPr>
          <p:nvPr>
            <p:ph type="body" idx="1"/>
          </p:nvPr>
        </p:nvSpPr>
        <p:spPr>
          <a:xfrm>
            <a:off x="179512" y="1124607"/>
            <a:ext cx="6120680" cy="5328729"/>
          </a:xfrm>
          <a:prstGeom prst="rect">
            <a:avLst/>
          </a:prstGeom>
          <a:noFill/>
          <a:ln>
            <a:noFill/>
          </a:ln>
        </p:spPr>
        <p:txBody>
          <a:bodyPr spcFirstLastPara="1" wrap="square" lIns="91425" tIns="45700" rIns="91425" bIns="45700" anchor="t" anchorCtr="0">
            <a:normAutofit fontScale="92500" lnSpcReduction="10000"/>
          </a:bodyPr>
          <a:lstStyle/>
          <a:p>
            <a:pPr marL="457200" lvl="0" indent="-457200" algn="l" rtl="0">
              <a:lnSpc>
                <a:spcPct val="90000"/>
              </a:lnSpc>
              <a:spcBef>
                <a:spcPts val="0"/>
              </a:spcBef>
              <a:spcAft>
                <a:spcPts val="0"/>
              </a:spcAft>
              <a:buSzPct val="86486"/>
              <a:buFont typeface="Arial"/>
              <a:buChar char="•"/>
            </a:pPr>
            <a:r>
              <a:rPr lang="en-GB">
                <a:solidFill>
                  <a:srgbClr val="7C891D"/>
                </a:solidFill>
                <a:latin typeface="Comic Sans MS"/>
                <a:ea typeface="Comic Sans MS"/>
                <a:cs typeface="Comic Sans MS"/>
                <a:sym typeface="Comic Sans MS"/>
              </a:rPr>
              <a:t>Every day we have 3 carpet lessons. Typically these will be based on Literacy and Maths topics as well as a Phonics lesson too. </a:t>
            </a:r>
            <a:endParaRPr>
              <a:latin typeface="Comic Sans MS"/>
              <a:ea typeface="Comic Sans MS"/>
              <a:cs typeface="Comic Sans MS"/>
              <a:sym typeface="Comic Sans MS"/>
            </a:endParaRPr>
          </a:p>
          <a:p>
            <a:pPr marL="457200" lvl="0" indent="-457200" algn="l" rtl="0">
              <a:lnSpc>
                <a:spcPct val="90000"/>
              </a:lnSpc>
              <a:spcBef>
                <a:spcPts val="1000"/>
              </a:spcBef>
              <a:spcAft>
                <a:spcPts val="0"/>
              </a:spcAft>
              <a:buSzPct val="86486"/>
              <a:buFont typeface="Arial"/>
              <a:buChar char="•"/>
            </a:pPr>
            <a:r>
              <a:rPr lang="en-GB">
                <a:solidFill>
                  <a:srgbClr val="7C891D"/>
                </a:solidFill>
                <a:latin typeface="Comic Sans MS"/>
                <a:ea typeface="Comic Sans MS"/>
                <a:cs typeface="Comic Sans MS"/>
                <a:sym typeface="Comic Sans MS"/>
              </a:rPr>
              <a:t>Each day we also have child led learning, whereby children can choose which resources they would like to learn with and whether to learn inside the classroom or outside. The children also have the option of playing and learning in the other reception class too. </a:t>
            </a:r>
            <a:endParaRPr>
              <a:latin typeface="Comic Sans MS"/>
              <a:ea typeface="Comic Sans MS"/>
              <a:cs typeface="Comic Sans MS"/>
              <a:sym typeface="Comic Sans MS"/>
            </a:endParaRPr>
          </a:p>
          <a:p>
            <a:pPr marL="457200" lvl="0" indent="-457200" algn="l" rtl="0">
              <a:lnSpc>
                <a:spcPct val="90000"/>
              </a:lnSpc>
              <a:spcBef>
                <a:spcPts val="1000"/>
              </a:spcBef>
              <a:spcAft>
                <a:spcPts val="0"/>
              </a:spcAft>
              <a:buSzPct val="86486"/>
              <a:buFont typeface="Arial"/>
              <a:buChar char="•"/>
            </a:pPr>
            <a:r>
              <a:rPr lang="en-GB">
                <a:solidFill>
                  <a:srgbClr val="7C891D"/>
                </a:solidFill>
                <a:latin typeface="Comic Sans MS"/>
                <a:ea typeface="Comic Sans MS"/>
                <a:cs typeface="Comic Sans MS"/>
                <a:sym typeface="Comic Sans MS"/>
              </a:rPr>
              <a:t>Each day the teachers will set up activities that the children can learn with too. These will be based on our theme for the half term. </a:t>
            </a:r>
            <a:endParaRPr>
              <a:latin typeface="Comic Sans MS"/>
              <a:ea typeface="Comic Sans MS"/>
              <a:cs typeface="Comic Sans MS"/>
              <a:sym typeface="Comic Sans MS"/>
            </a:endParaRPr>
          </a:p>
          <a:p>
            <a:pPr marL="457200" lvl="0" indent="-457200" algn="l" rtl="0">
              <a:lnSpc>
                <a:spcPct val="90000"/>
              </a:lnSpc>
              <a:spcBef>
                <a:spcPts val="1000"/>
              </a:spcBef>
              <a:spcAft>
                <a:spcPts val="0"/>
              </a:spcAft>
              <a:buSzPct val="86486"/>
              <a:buFont typeface="Arial"/>
              <a:buChar char="•"/>
            </a:pPr>
            <a:r>
              <a:rPr lang="en-GB">
                <a:solidFill>
                  <a:srgbClr val="7C891D"/>
                </a:solidFill>
                <a:latin typeface="Comic Sans MS"/>
                <a:ea typeface="Comic Sans MS"/>
                <a:cs typeface="Comic Sans MS"/>
                <a:sym typeface="Comic Sans MS"/>
              </a:rPr>
              <a:t>Teachers will lead focus activities with your children whereby your child will complete a set learning activity to develop their skills. These activities will be tailored to your child. </a:t>
            </a:r>
            <a:endParaRPr>
              <a:latin typeface="Comic Sans MS"/>
              <a:ea typeface="Comic Sans MS"/>
              <a:cs typeface="Comic Sans MS"/>
              <a:sym typeface="Comic Sans MS"/>
            </a:endParaRPr>
          </a:p>
          <a:p>
            <a:pPr marL="457200" lvl="0" indent="-457200" algn="l" rtl="0">
              <a:lnSpc>
                <a:spcPct val="90000"/>
              </a:lnSpc>
              <a:spcBef>
                <a:spcPts val="1000"/>
              </a:spcBef>
              <a:spcAft>
                <a:spcPts val="0"/>
              </a:spcAft>
              <a:buSzPct val="86486"/>
              <a:buFont typeface="Arial"/>
              <a:buChar char="•"/>
            </a:pPr>
            <a:r>
              <a:rPr lang="en-GB">
                <a:solidFill>
                  <a:srgbClr val="7C891D"/>
                </a:solidFill>
                <a:latin typeface="Comic Sans MS"/>
                <a:ea typeface="Comic Sans MS"/>
                <a:cs typeface="Comic Sans MS"/>
                <a:sym typeface="Comic Sans MS"/>
              </a:rPr>
              <a:t>We have fruit time each morning and afternoon, lunchtime at about 12pm. We also have story time daily. </a:t>
            </a:r>
            <a:endParaRPr>
              <a:latin typeface="Comic Sans MS"/>
              <a:ea typeface="Comic Sans MS"/>
              <a:cs typeface="Comic Sans MS"/>
              <a:sym typeface="Comic Sans MS"/>
            </a:endParaRPr>
          </a:p>
        </p:txBody>
      </p:sp>
      <p:pic>
        <p:nvPicPr>
          <p:cNvPr id="111" name="Google Shape;111;p5"/>
          <p:cNvPicPr preferRelativeResize="0"/>
          <p:nvPr/>
        </p:nvPicPr>
        <p:blipFill rotWithShape="1">
          <a:blip r:embed="rId3">
            <a:alphaModFix/>
          </a:blip>
          <a:srcRect/>
          <a:stretch/>
        </p:blipFill>
        <p:spPr>
          <a:xfrm>
            <a:off x="6516216" y="260648"/>
            <a:ext cx="2335056" cy="1872208"/>
          </a:xfrm>
          <a:prstGeom prst="rect">
            <a:avLst/>
          </a:prstGeom>
          <a:noFill/>
          <a:ln>
            <a:noFill/>
          </a:ln>
        </p:spPr>
      </p:pic>
      <p:pic>
        <p:nvPicPr>
          <p:cNvPr id="112" name="Google Shape;112;p5"/>
          <p:cNvPicPr preferRelativeResize="0"/>
          <p:nvPr/>
        </p:nvPicPr>
        <p:blipFill rotWithShape="1">
          <a:blip r:embed="rId4">
            <a:alphaModFix/>
          </a:blip>
          <a:srcRect/>
          <a:stretch/>
        </p:blipFill>
        <p:spPr>
          <a:xfrm>
            <a:off x="6516216" y="4265712"/>
            <a:ext cx="2299666" cy="2259632"/>
          </a:xfrm>
          <a:prstGeom prst="rect">
            <a:avLst/>
          </a:prstGeom>
          <a:noFill/>
          <a:ln>
            <a:noFill/>
          </a:ln>
        </p:spPr>
      </p:pic>
      <p:pic>
        <p:nvPicPr>
          <p:cNvPr id="113" name="Google Shape;113;p5"/>
          <p:cNvPicPr preferRelativeResize="0"/>
          <p:nvPr/>
        </p:nvPicPr>
        <p:blipFill>
          <a:blip r:embed="rId5">
            <a:alphaModFix/>
          </a:blip>
          <a:stretch>
            <a:fillRect/>
          </a:stretch>
        </p:blipFill>
        <p:spPr>
          <a:xfrm>
            <a:off x="6711413" y="2219525"/>
            <a:ext cx="2104474" cy="19595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6"/>
          <p:cNvSpPr txBox="1">
            <a:spLocks noGrp="1"/>
          </p:cNvSpPr>
          <p:nvPr>
            <p:ph type="title"/>
          </p:nvPr>
        </p:nvSpPr>
        <p:spPr>
          <a:xfrm>
            <a:off x="1737360" y="294289"/>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1800"/>
              <a:buNone/>
            </a:pPr>
            <a:r>
              <a:rPr lang="en-GB">
                <a:latin typeface="Comic Sans MS"/>
                <a:ea typeface="Comic Sans MS"/>
                <a:cs typeface="Comic Sans MS"/>
                <a:sym typeface="Comic Sans MS"/>
              </a:rPr>
              <a:t>Starting School Packs </a:t>
            </a:r>
            <a:endParaRPr/>
          </a:p>
        </p:txBody>
      </p:sp>
      <p:sp>
        <p:nvSpPr>
          <p:cNvPr id="119" name="Google Shape;119;p6"/>
          <p:cNvSpPr txBox="1">
            <a:spLocks noGrp="1"/>
          </p:cNvSpPr>
          <p:nvPr>
            <p:ph type="body" idx="1"/>
          </p:nvPr>
        </p:nvSpPr>
        <p:spPr>
          <a:xfrm>
            <a:off x="857251" y="2057400"/>
            <a:ext cx="7404653" cy="4038600"/>
          </a:xfrm>
          <a:prstGeom prst="rect">
            <a:avLst/>
          </a:prstGeom>
          <a:noFill/>
          <a:ln>
            <a:noFill/>
          </a:ln>
        </p:spPr>
        <p:txBody>
          <a:bodyPr spcFirstLastPara="1" wrap="square" lIns="91425" tIns="45700" rIns="91425" bIns="45700" anchor="t" anchorCtr="0">
            <a:normAutofit/>
          </a:bodyPr>
          <a:lstStyle/>
          <a:p>
            <a:pPr marL="127000" lvl="0" indent="0" algn="ctr" rtl="0">
              <a:lnSpc>
                <a:spcPct val="90000"/>
              </a:lnSpc>
              <a:spcBef>
                <a:spcPts val="1000"/>
              </a:spcBef>
              <a:spcAft>
                <a:spcPts val="0"/>
              </a:spcAft>
              <a:buSzPts val="1600"/>
              <a:buNone/>
            </a:pPr>
            <a:r>
              <a:rPr lang="en-GB" sz="2800">
                <a:latin typeface="Comic Sans MS"/>
                <a:ea typeface="Comic Sans MS"/>
                <a:cs typeface="Comic Sans MS"/>
                <a:sym typeface="Comic Sans MS"/>
              </a:rPr>
              <a:t>Contains information for both you and your child. </a:t>
            </a:r>
            <a:endParaRPr/>
          </a:p>
          <a:p>
            <a:pPr marL="127000" lvl="0" indent="0" algn="ctr" rtl="0">
              <a:lnSpc>
                <a:spcPct val="90000"/>
              </a:lnSpc>
              <a:spcBef>
                <a:spcPts val="1000"/>
              </a:spcBef>
              <a:spcAft>
                <a:spcPts val="0"/>
              </a:spcAft>
              <a:buSzPts val="1600"/>
              <a:buNone/>
            </a:pPr>
            <a:endParaRPr sz="2800">
              <a:latin typeface="Comic Sans MS"/>
              <a:ea typeface="Comic Sans MS"/>
              <a:cs typeface="Comic Sans MS"/>
              <a:sym typeface="Comic Sans MS"/>
            </a:endParaRPr>
          </a:p>
          <a:p>
            <a:pPr marL="127000" lvl="0" indent="0" algn="ctr" rtl="0">
              <a:lnSpc>
                <a:spcPct val="90000"/>
              </a:lnSpc>
              <a:spcBef>
                <a:spcPts val="1000"/>
              </a:spcBef>
              <a:spcAft>
                <a:spcPts val="0"/>
              </a:spcAft>
              <a:buSzPts val="1600"/>
              <a:buNone/>
            </a:pPr>
            <a:r>
              <a:rPr lang="en-GB" sz="2800">
                <a:latin typeface="Comic Sans MS"/>
                <a:ea typeface="Comic Sans MS"/>
                <a:cs typeface="Comic Sans MS"/>
                <a:sym typeface="Comic Sans MS"/>
              </a:rPr>
              <a:t>We recommend your child trying some of the activities in the pack before starting school. </a:t>
            </a:r>
            <a:endParaRPr/>
          </a:p>
        </p:txBody>
      </p:sp>
      <p:pic>
        <p:nvPicPr>
          <p:cNvPr id="120" name="Google Shape;120;p6" descr="A picture containing shape&#10;&#10;Description automatically generated"/>
          <p:cNvPicPr preferRelativeResize="0"/>
          <p:nvPr/>
        </p:nvPicPr>
        <p:blipFill rotWithShape="1">
          <a:blip r:embed="rId3">
            <a:alphaModFix/>
          </a:blip>
          <a:srcRect/>
          <a:stretch/>
        </p:blipFill>
        <p:spPr>
          <a:xfrm>
            <a:off x="636862" y="5307724"/>
            <a:ext cx="2261368" cy="865462"/>
          </a:xfrm>
          <a:prstGeom prst="rect">
            <a:avLst/>
          </a:prstGeom>
          <a:noFill/>
          <a:ln>
            <a:noFill/>
          </a:ln>
        </p:spPr>
      </p:pic>
      <p:pic>
        <p:nvPicPr>
          <p:cNvPr id="121" name="Google Shape;121;p6" descr="Icon&#10;&#10;Description automatically generated"/>
          <p:cNvPicPr preferRelativeResize="0"/>
          <p:nvPr/>
        </p:nvPicPr>
        <p:blipFill rotWithShape="1">
          <a:blip r:embed="rId4">
            <a:alphaModFix/>
          </a:blip>
          <a:srcRect/>
          <a:stretch/>
        </p:blipFill>
        <p:spPr>
          <a:xfrm>
            <a:off x="4087432" y="5063030"/>
            <a:ext cx="944289" cy="1354849"/>
          </a:xfrm>
          <a:prstGeom prst="rect">
            <a:avLst/>
          </a:prstGeom>
          <a:noFill/>
          <a:ln>
            <a:noFill/>
          </a:ln>
        </p:spPr>
      </p:pic>
      <p:pic>
        <p:nvPicPr>
          <p:cNvPr id="122" name="Google Shape;122;p6" descr="Diagram&#10;&#10;Description automatically generated"/>
          <p:cNvPicPr preferRelativeResize="0"/>
          <p:nvPr/>
        </p:nvPicPr>
        <p:blipFill rotWithShape="1">
          <a:blip r:embed="rId5">
            <a:alphaModFix/>
          </a:blip>
          <a:srcRect/>
          <a:stretch/>
        </p:blipFill>
        <p:spPr>
          <a:xfrm>
            <a:off x="6220923" y="5076958"/>
            <a:ext cx="2011103" cy="135484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7"/>
          <p:cNvSpPr txBox="1">
            <a:spLocks noGrp="1"/>
          </p:cNvSpPr>
          <p:nvPr>
            <p:ph type="title"/>
          </p:nvPr>
        </p:nvSpPr>
        <p:spPr>
          <a:xfrm>
            <a:off x="539552" y="64379"/>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Home Visits </a:t>
            </a:r>
            <a:endParaRPr/>
          </a:p>
        </p:txBody>
      </p:sp>
      <p:sp>
        <p:nvSpPr>
          <p:cNvPr id="128" name="Google Shape;128;p7"/>
          <p:cNvSpPr txBox="1">
            <a:spLocks noGrp="1"/>
          </p:cNvSpPr>
          <p:nvPr>
            <p:ph type="body" idx="1"/>
          </p:nvPr>
        </p:nvSpPr>
        <p:spPr>
          <a:xfrm>
            <a:off x="395536" y="1314843"/>
            <a:ext cx="8208912" cy="4800598"/>
          </a:xfrm>
          <a:prstGeom prst="rect">
            <a:avLst/>
          </a:prstGeom>
          <a:noFill/>
          <a:ln>
            <a:noFill/>
          </a:ln>
        </p:spPr>
        <p:txBody>
          <a:bodyPr spcFirstLastPara="1" wrap="square" lIns="91425" tIns="45700" rIns="91425" bIns="45700" anchor="t" anchorCtr="0">
            <a:normAutofit fontScale="85000" lnSpcReduction="10000"/>
          </a:bodyPr>
          <a:lstStyle/>
          <a:p>
            <a:pPr marL="171450" lvl="0" indent="-128016" algn="l" rtl="0">
              <a:lnSpc>
                <a:spcPct val="90000"/>
              </a:lnSpc>
              <a:spcBef>
                <a:spcPts val="0"/>
              </a:spcBef>
              <a:spcAft>
                <a:spcPts val="0"/>
              </a:spcAft>
              <a:buSzPct val="80000"/>
              <a:buChar char="•"/>
            </a:pPr>
            <a:r>
              <a:rPr lang="en-GB" sz="2400" dirty="0">
                <a:latin typeface="Comic Sans MS"/>
                <a:ea typeface="Comic Sans MS"/>
                <a:cs typeface="Comic Sans MS"/>
                <a:sym typeface="Comic Sans MS"/>
              </a:rPr>
              <a:t>Every child will be given the opportunity for a home visit.</a:t>
            </a:r>
            <a:endParaRPr dirty="0"/>
          </a:p>
          <a:p>
            <a:pPr marL="43434" lvl="0" indent="0" algn="l" rtl="0">
              <a:lnSpc>
                <a:spcPct val="90000"/>
              </a:lnSpc>
              <a:spcBef>
                <a:spcPts val="0"/>
              </a:spcBef>
              <a:spcAft>
                <a:spcPts val="0"/>
              </a:spcAft>
              <a:buSzPct val="80000"/>
              <a:buNone/>
            </a:pPr>
            <a:r>
              <a:rPr lang="en-GB" sz="2400" dirty="0">
                <a:latin typeface="Comic Sans MS"/>
                <a:ea typeface="Comic Sans MS"/>
                <a:cs typeface="Comic Sans MS"/>
                <a:sym typeface="Comic Sans MS"/>
              </a:rPr>
              <a:t> </a:t>
            </a:r>
            <a:endParaRPr dirty="0"/>
          </a:p>
          <a:p>
            <a:pPr marL="171450" lvl="0" indent="-128016" algn="l" rtl="0">
              <a:lnSpc>
                <a:spcPct val="90000"/>
              </a:lnSpc>
              <a:spcBef>
                <a:spcPts val="0"/>
              </a:spcBef>
              <a:spcAft>
                <a:spcPts val="0"/>
              </a:spcAft>
              <a:buSzPct val="80000"/>
              <a:buChar char="•"/>
            </a:pPr>
            <a:r>
              <a:rPr lang="en-GB" sz="2400" dirty="0">
                <a:latin typeface="Comic Sans MS"/>
                <a:ea typeface="Comic Sans MS"/>
                <a:cs typeface="Comic Sans MS"/>
                <a:sym typeface="Comic Sans MS"/>
              </a:rPr>
              <a:t>Your class teacher and nursery nurse will come to visit you at your home on the date/time arranged. </a:t>
            </a:r>
            <a:endParaRPr dirty="0"/>
          </a:p>
          <a:p>
            <a:pPr marL="171450" lvl="0" indent="-15239" algn="l" rtl="0">
              <a:lnSpc>
                <a:spcPct val="90000"/>
              </a:lnSpc>
              <a:spcBef>
                <a:spcPts val="0"/>
              </a:spcBef>
              <a:spcAft>
                <a:spcPts val="0"/>
              </a:spcAft>
              <a:buSzPct val="80000"/>
              <a:buNone/>
            </a:pPr>
            <a:endParaRPr sz="2400" dirty="0">
              <a:latin typeface="Comic Sans MS"/>
              <a:ea typeface="Comic Sans MS"/>
              <a:cs typeface="Comic Sans MS"/>
              <a:sym typeface="Comic Sans MS"/>
            </a:endParaRPr>
          </a:p>
          <a:p>
            <a:pPr marL="171450" lvl="0" indent="-128016" algn="l" rtl="0">
              <a:lnSpc>
                <a:spcPct val="90000"/>
              </a:lnSpc>
              <a:spcBef>
                <a:spcPts val="0"/>
              </a:spcBef>
              <a:spcAft>
                <a:spcPts val="0"/>
              </a:spcAft>
              <a:buSzPct val="80000"/>
              <a:buChar char="•"/>
            </a:pPr>
            <a:r>
              <a:rPr lang="en-GB" sz="2400" dirty="0">
                <a:latin typeface="Comic Sans MS"/>
                <a:ea typeface="Comic Sans MS"/>
                <a:cs typeface="Comic Sans MS"/>
                <a:sym typeface="Comic Sans MS"/>
              </a:rPr>
              <a:t>During the visit the teacher will ask some questions to ensure we have all the information we need to make your child's start to school as smooth as possible. You can ask any questions you may have as well. We also bring activities from the classroom for your child to play with during the visit. </a:t>
            </a:r>
            <a:endParaRPr dirty="0"/>
          </a:p>
          <a:p>
            <a:pPr marL="43434" lvl="0" indent="0" algn="l" rtl="0">
              <a:lnSpc>
                <a:spcPct val="90000"/>
              </a:lnSpc>
              <a:spcBef>
                <a:spcPts val="0"/>
              </a:spcBef>
              <a:spcAft>
                <a:spcPts val="0"/>
              </a:spcAft>
              <a:buSzPct val="80000"/>
              <a:buNone/>
            </a:pPr>
            <a:endParaRPr sz="2400" dirty="0">
              <a:latin typeface="Comic Sans MS"/>
              <a:ea typeface="Comic Sans MS"/>
              <a:cs typeface="Comic Sans MS"/>
              <a:sym typeface="Comic Sans MS"/>
            </a:endParaRPr>
          </a:p>
          <a:p>
            <a:pPr marL="171450" lvl="0" indent="-128016" algn="l" rtl="0">
              <a:lnSpc>
                <a:spcPct val="90000"/>
              </a:lnSpc>
              <a:spcBef>
                <a:spcPts val="0"/>
              </a:spcBef>
              <a:spcAft>
                <a:spcPts val="0"/>
              </a:spcAft>
              <a:buSzPct val="80000"/>
              <a:buChar char="•"/>
            </a:pPr>
            <a:r>
              <a:rPr lang="en-GB" sz="2400" dirty="0">
                <a:latin typeface="Comic Sans MS"/>
                <a:ea typeface="Comic Sans MS"/>
                <a:cs typeface="Comic Sans MS"/>
                <a:sym typeface="Comic Sans MS"/>
              </a:rPr>
              <a:t>If for any reason you can’t arrange a home visit with us, we can offer a virtual meeting. We do however, recommend an in person home visit wherever possible. </a:t>
            </a:r>
            <a:r>
              <a:rPr lang="en-GB" sz="2400" dirty="0" smtClean="0">
                <a:latin typeface="Comic Sans MS"/>
                <a:ea typeface="Comic Sans MS"/>
                <a:cs typeface="Comic Sans MS"/>
                <a:sym typeface="Comic Sans MS"/>
              </a:rPr>
              <a:t>Please let us know </a:t>
            </a:r>
            <a:r>
              <a:rPr lang="en-GB" sz="2400" dirty="0" smtClean="0">
                <a:latin typeface="Comic Sans MS"/>
                <a:ea typeface="Comic Sans MS"/>
                <a:cs typeface="Comic Sans MS"/>
                <a:sym typeface="Comic Sans MS"/>
              </a:rPr>
              <a:t>now of any parking restrictions.</a:t>
            </a:r>
            <a:endParaRPr dirty="0"/>
          </a:p>
          <a:p>
            <a:pPr marL="43434" lvl="0" indent="0" algn="ctr" rtl="0">
              <a:lnSpc>
                <a:spcPct val="90000"/>
              </a:lnSpc>
              <a:spcBef>
                <a:spcPts val="0"/>
              </a:spcBef>
              <a:spcAft>
                <a:spcPts val="0"/>
              </a:spcAft>
              <a:buSzPct val="80000"/>
              <a:buNone/>
            </a:pPr>
            <a:endParaRPr sz="2400" b="1" dirty="0">
              <a:latin typeface="Comic Sans MS"/>
              <a:ea typeface="Comic Sans MS"/>
              <a:cs typeface="Comic Sans MS"/>
              <a:sym typeface="Comic Sans MS"/>
            </a:endParaRPr>
          </a:p>
          <a:p>
            <a:pPr marL="43434" lvl="0" indent="0" algn="ctr" rtl="0">
              <a:lnSpc>
                <a:spcPct val="90000"/>
              </a:lnSpc>
              <a:spcBef>
                <a:spcPts val="0"/>
              </a:spcBef>
              <a:spcAft>
                <a:spcPts val="0"/>
              </a:spcAft>
              <a:buSzPct val="80000"/>
              <a:buNone/>
            </a:pPr>
            <a:r>
              <a:rPr lang="en-GB" sz="3500" b="1" dirty="0">
                <a:latin typeface="Comic Sans MS"/>
                <a:ea typeface="Comic Sans MS"/>
                <a:cs typeface="Comic Sans MS"/>
                <a:sym typeface="Comic Sans MS"/>
              </a:rPr>
              <a:t>Please ensure you have made an appointment before leaving this meeting. </a:t>
            </a:r>
            <a:endParaRPr sz="3000" b="1" dirty="0"/>
          </a:p>
        </p:txBody>
      </p:sp>
      <p:pic>
        <p:nvPicPr>
          <p:cNvPr id="129" name="Google Shape;129;p7" descr="Oakthorpe Primary (@1oakthorpe) | Twitter"/>
          <p:cNvPicPr preferRelativeResize="0"/>
          <p:nvPr/>
        </p:nvPicPr>
        <p:blipFill rotWithShape="1">
          <a:blip r:embed="rId3">
            <a:alphaModFix/>
          </a:blip>
          <a:srcRect/>
          <a:stretch/>
        </p:blipFill>
        <p:spPr>
          <a:xfrm>
            <a:off x="8092964" y="295596"/>
            <a:ext cx="833963" cy="8939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type="title"/>
          </p:nvPr>
        </p:nvSpPr>
        <p:spPr>
          <a:xfrm>
            <a:off x="467550" y="200555"/>
            <a:ext cx="7772400" cy="1143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Play Session</a:t>
            </a:r>
            <a:endParaRPr>
              <a:latin typeface="Comic Sans MS"/>
              <a:ea typeface="Comic Sans MS"/>
              <a:cs typeface="Comic Sans MS"/>
              <a:sym typeface="Comic Sans MS"/>
            </a:endParaRPr>
          </a:p>
        </p:txBody>
      </p:sp>
      <p:sp>
        <p:nvSpPr>
          <p:cNvPr id="135" name="Google Shape;135;p8"/>
          <p:cNvSpPr txBox="1">
            <a:spLocks noGrp="1"/>
          </p:cNvSpPr>
          <p:nvPr>
            <p:ph type="body" idx="1"/>
          </p:nvPr>
        </p:nvSpPr>
        <p:spPr>
          <a:xfrm>
            <a:off x="467550" y="1234976"/>
            <a:ext cx="7772400" cy="4673400"/>
          </a:xfrm>
          <a:prstGeom prst="rect">
            <a:avLst/>
          </a:prstGeom>
          <a:noFill/>
          <a:ln>
            <a:noFill/>
          </a:ln>
        </p:spPr>
        <p:txBody>
          <a:bodyPr spcFirstLastPara="1" wrap="square" lIns="91425" tIns="45700" rIns="91425" bIns="45700" anchor="t" anchorCtr="0">
            <a:normAutofit fontScale="85000" lnSpcReduction="10000"/>
          </a:bodyPr>
          <a:lstStyle/>
          <a:p>
            <a:pPr marL="171450" lvl="0" indent="-128016" algn="l" rtl="0">
              <a:lnSpc>
                <a:spcPct val="90000"/>
              </a:lnSpc>
              <a:spcBef>
                <a:spcPts val="0"/>
              </a:spcBef>
              <a:spcAft>
                <a:spcPts val="0"/>
              </a:spcAft>
              <a:buSzPct val="80000"/>
              <a:buChar char="•"/>
            </a:pPr>
            <a:r>
              <a:rPr lang="en-GB" sz="2400" dirty="0">
                <a:latin typeface="Comic Sans MS"/>
                <a:ea typeface="Comic Sans MS"/>
                <a:cs typeface="Comic Sans MS"/>
                <a:sym typeface="Comic Sans MS"/>
              </a:rPr>
              <a:t>Each class will have a play session – a chance for the children to meet each other and their teachers before starting school.</a:t>
            </a:r>
            <a:endParaRPr dirty="0">
              <a:latin typeface="Comic Sans MS"/>
              <a:ea typeface="Comic Sans MS"/>
              <a:cs typeface="Comic Sans MS"/>
              <a:sym typeface="Comic Sans MS"/>
            </a:endParaRPr>
          </a:p>
          <a:p>
            <a:pPr marL="34290" lvl="0" indent="0" algn="ctr" rtl="0">
              <a:lnSpc>
                <a:spcPct val="90000"/>
              </a:lnSpc>
              <a:spcBef>
                <a:spcPts val="1000"/>
              </a:spcBef>
              <a:spcAft>
                <a:spcPts val="0"/>
              </a:spcAft>
              <a:buSzPct val="80000"/>
              <a:buNone/>
            </a:pPr>
            <a:endParaRPr sz="2400" b="1" dirty="0">
              <a:solidFill>
                <a:srgbClr val="FF0000"/>
              </a:solidFill>
              <a:latin typeface="Comic Sans MS"/>
              <a:ea typeface="Comic Sans MS"/>
              <a:cs typeface="Comic Sans MS"/>
              <a:sym typeface="Comic Sans MS"/>
            </a:endParaRPr>
          </a:p>
          <a:p>
            <a:pPr marL="43434" lvl="0" indent="0" algn="ctr" rtl="0">
              <a:lnSpc>
                <a:spcPct val="90000"/>
              </a:lnSpc>
              <a:spcBef>
                <a:spcPts val="1000"/>
              </a:spcBef>
              <a:spcAft>
                <a:spcPts val="0"/>
              </a:spcAft>
              <a:buSzPct val="80000"/>
              <a:buNone/>
            </a:pPr>
            <a:r>
              <a:rPr lang="en-GB" sz="2400" b="1" dirty="0">
                <a:solidFill>
                  <a:srgbClr val="FF0000"/>
                </a:solidFill>
                <a:latin typeface="Comic Sans MS"/>
                <a:ea typeface="Comic Sans MS"/>
                <a:cs typeface="Comic Sans MS"/>
                <a:sym typeface="Comic Sans MS"/>
              </a:rPr>
              <a:t>Butterflies </a:t>
            </a:r>
            <a:endParaRPr dirty="0"/>
          </a:p>
          <a:p>
            <a:pPr marL="43434" lvl="0" indent="0" algn="ctr" rtl="0">
              <a:lnSpc>
                <a:spcPct val="90000"/>
              </a:lnSpc>
              <a:spcBef>
                <a:spcPts val="1000"/>
              </a:spcBef>
              <a:spcAft>
                <a:spcPts val="0"/>
              </a:spcAft>
              <a:buSzPct val="80000"/>
              <a:buNone/>
            </a:pPr>
            <a:r>
              <a:rPr lang="en-GB" sz="2400" b="1" dirty="0" smtClean="0">
                <a:solidFill>
                  <a:srgbClr val="FF0000"/>
                </a:solidFill>
                <a:latin typeface="Comic Sans MS"/>
                <a:ea typeface="Comic Sans MS"/>
                <a:cs typeface="Comic Sans MS"/>
                <a:sym typeface="Comic Sans MS"/>
              </a:rPr>
              <a:t>Wednesday</a:t>
            </a:r>
            <a:r>
              <a:rPr lang="en-GB" sz="2400" b="1" dirty="0" smtClean="0">
                <a:solidFill>
                  <a:srgbClr val="FF0000"/>
                </a:solidFill>
                <a:latin typeface="Comic Sans MS"/>
                <a:ea typeface="Comic Sans MS"/>
                <a:cs typeface="Comic Sans MS"/>
                <a:sym typeface="Comic Sans MS"/>
              </a:rPr>
              <a:t> 11</a:t>
            </a:r>
            <a:r>
              <a:rPr lang="en-GB" sz="2400" b="1" baseline="30000" dirty="0" smtClean="0">
                <a:solidFill>
                  <a:srgbClr val="FF0000"/>
                </a:solidFill>
                <a:latin typeface="Comic Sans MS"/>
                <a:ea typeface="Comic Sans MS"/>
                <a:cs typeface="Comic Sans MS"/>
                <a:sym typeface="Comic Sans MS"/>
              </a:rPr>
              <a:t>th</a:t>
            </a:r>
            <a:r>
              <a:rPr lang="en-GB" sz="2400" b="1" dirty="0" smtClean="0">
                <a:solidFill>
                  <a:srgbClr val="FF0000"/>
                </a:solidFill>
                <a:latin typeface="Comic Sans MS"/>
                <a:ea typeface="Comic Sans MS"/>
                <a:cs typeface="Comic Sans MS"/>
                <a:sym typeface="Comic Sans MS"/>
              </a:rPr>
              <a:t> </a:t>
            </a:r>
            <a:r>
              <a:rPr lang="en-GB" sz="2400" b="1" dirty="0">
                <a:solidFill>
                  <a:srgbClr val="FF0000"/>
                </a:solidFill>
                <a:latin typeface="Comic Sans MS"/>
                <a:ea typeface="Comic Sans MS"/>
                <a:cs typeface="Comic Sans MS"/>
                <a:sym typeface="Comic Sans MS"/>
              </a:rPr>
              <a:t>September at 10am -11am</a:t>
            </a:r>
            <a:endParaRPr sz="2400" b="1" dirty="0">
              <a:solidFill>
                <a:srgbClr val="FF0000"/>
              </a:solidFill>
              <a:latin typeface="Comic Sans MS"/>
              <a:ea typeface="Comic Sans MS"/>
              <a:cs typeface="Comic Sans MS"/>
              <a:sym typeface="Comic Sans MS"/>
            </a:endParaRPr>
          </a:p>
          <a:p>
            <a:pPr marL="43434" lvl="0" indent="0" algn="ctr" rtl="0">
              <a:spcBef>
                <a:spcPts val="1000"/>
              </a:spcBef>
              <a:spcAft>
                <a:spcPts val="0"/>
              </a:spcAft>
              <a:buClr>
                <a:schemeClr val="dk1"/>
              </a:buClr>
              <a:buSzPct val="80000"/>
              <a:buFont typeface="Arial"/>
              <a:buNone/>
            </a:pPr>
            <a:r>
              <a:rPr lang="en-GB" sz="2400" b="1" dirty="0">
                <a:solidFill>
                  <a:srgbClr val="FF0000"/>
                </a:solidFill>
                <a:latin typeface="Comic Sans MS"/>
                <a:ea typeface="Comic Sans MS"/>
                <a:cs typeface="Comic Sans MS"/>
                <a:sym typeface="Comic Sans MS"/>
              </a:rPr>
              <a:t>Bumblebees  </a:t>
            </a:r>
            <a:endParaRPr dirty="0"/>
          </a:p>
          <a:p>
            <a:pPr marL="43434" lvl="0" indent="0" algn="ctr" rtl="0">
              <a:spcBef>
                <a:spcPts val="1000"/>
              </a:spcBef>
              <a:spcAft>
                <a:spcPts val="0"/>
              </a:spcAft>
              <a:buClr>
                <a:schemeClr val="dk1"/>
              </a:buClr>
              <a:buSzPct val="80000"/>
              <a:buFont typeface="Arial"/>
              <a:buNone/>
            </a:pPr>
            <a:r>
              <a:rPr lang="en-GB" sz="2400" b="1" dirty="0" smtClean="0">
                <a:solidFill>
                  <a:srgbClr val="FF0000"/>
                </a:solidFill>
                <a:latin typeface="Comic Sans MS"/>
                <a:ea typeface="Comic Sans MS"/>
                <a:cs typeface="Comic Sans MS"/>
                <a:sym typeface="Comic Sans MS"/>
              </a:rPr>
              <a:t>Wednesday</a:t>
            </a:r>
            <a:r>
              <a:rPr lang="en-GB" sz="2400" b="1" dirty="0" smtClean="0">
                <a:solidFill>
                  <a:srgbClr val="FF0000"/>
                </a:solidFill>
                <a:latin typeface="Comic Sans MS"/>
                <a:ea typeface="Comic Sans MS"/>
                <a:cs typeface="Comic Sans MS"/>
                <a:sym typeface="Comic Sans MS"/>
              </a:rPr>
              <a:t> 11</a:t>
            </a:r>
            <a:r>
              <a:rPr lang="en-GB" sz="2400" b="1" baseline="30000" dirty="0" smtClean="0">
                <a:solidFill>
                  <a:srgbClr val="FF0000"/>
                </a:solidFill>
                <a:latin typeface="Comic Sans MS"/>
                <a:ea typeface="Comic Sans MS"/>
                <a:cs typeface="Comic Sans MS"/>
                <a:sym typeface="Comic Sans MS"/>
              </a:rPr>
              <a:t>th</a:t>
            </a:r>
            <a:r>
              <a:rPr lang="en-GB" sz="2400" b="1" dirty="0" smtClean="0">
                <a:solidFill>
                  <a:srgbClr val="FF0000"/>
                </a:solidFill>
                <a:latin typeface="Comic Sans MS"/>
                <a:ea typeface="Comic Sans MS"/>
                <a:cs typeface="Comic Sans MS"/>
                <a:sym typeface="Comic Sans MS"/>
              </a:rPr>
              <a:t> </a:t>
            </a:r>
            <a:r>
              <a:rPr lang="en-GB" sz="2400" b="1" dirty="0">
                <a:solidFill>
                  <a:srgbClr val="FF0000"/>
                </a:solidFill>
                <a:latin typeface="Comic Sans MS"/>
                <a:ea typeface="Comic Sans MS"/>
                <a:cs typeface="Comic Sans MS"/>
                <a:sym typeface="Comic Sans MS"/>
              </a:rPr>
              <a:t>September at 2pm -3pm</a:t>
            </a:r>
            <a:endParaRPr sz="2400" b="1" dirty="0">
              <a:solidFill>
                <a:srgbClr val="FF0000"/>
              </a:solidFill>
              <a:latin typeface="Comic Sans MS"/>
              <a:ea typeface="Comic Sans MS"/>
              <a:cs typeface="Comic Sans MS"/>
              <a:sym typeface="Comic Sans MS"/>
            </a:endParaRPr>
          </a:p>
          <a:p>
            <a:pPr marL="43434" lvl="0" indent="0" algn="ctr" rtl="0">
              <a:lnSpc>
                <a:spcPct val="90000"/>
              </a:lnSpc>
              <a:spcBef>
                <a:spcPts val="1000"/>
              </a:spcBef>
              <a:spcAft>
                <a:spcPts val="0"/>
              </a:spcAft>
              <a:buSzPct val="80000"/>
              <a:buNone/>
            </a:pPr>
            <a:endParaRPr sz="2400" b="1" dirty="0">
              <a:solidFill>
                <a:srgbClr val="FF0000"/>
              </a:solidFill>
              <a:latin typeface="Comic Sans MS"/>
              <a:ea typeface="Comic Sans MS"/>
              <a:cs typeface="Comic Sans MS"/>
              <a:sym typeface="Comic Sans MS"/>
            </a:endParaRPr>
          </a:p>
          <a:p>
            <a:pPr marL="171450" lvl="0" indent="-128016" algn="l" rtl="0">
              <a:lnSpc>
                <a:spcPct val="90000"/>
              </a:lnSpc>
              <a:spcBef>
                <a:spcPts val="1000"/>
              </a:spcBef>
              <a:spcAft>
                <a:spcPts val="0"/>
              </a:spcAft>
              <a:buSzPct val="80000"/>
              <a:buChar char="•"/>
            </a:pPr>
            <a:r>
              <a:rPr lang="en-GB" sz="2400" dirty="0">
                <a:latin typeface="Comic Sans MS"/>
                <a:ea typeface="Comic Sans MS"/>
                <a:cs typeface="Comic Sans MS"/>
                <a:sym typeface="Comic Sans MS"/>
              </a:rPr>
              <a:t>These will last for an hour. Children can attend with one adult only. </a:t>
            </a:r>
            <a:endParaRPr dirty="0">
              <a:latin typeface="Comic Sans MS"/>
              <a:ea typeface="Comic Sans MS"/>
              <a:cs typeface="Comic Sans MS"/>
              <a:sym typeface="Comic Sans MS"/>
            </a:endParaRPr>
          </a:p>
          <a:p>
            <a:pPr marL="171450" lvl="0" indent="-128016" algn="l" rtl="0">
              <a:lnSpc>
                <a:spcPct val="90000"/>
              </a:lnSpc>
              <a:spcBef>
                <a:spcPts val="1000"/>
              </a:spcBef>
              <a:spcAft>
                <a:spcPts val="0"/>
              </a:spcAft>
              <a:buSzPct val="80000"/>
              <a:buChar char="•"/>
            </a:pPr>
            <a:r>
              <a:rPr lang="en-GB" sz="2400" dirty="0">
                <a:latin typeface="Comic Sans MS"/>
                <a:ea typeface="Comic Sans MS"/>
                <a:cs typeface="Comic Sans MS"/>
                <a:sym typeface="Comic Sans MS"/>
              </a:rPr>
              <a:t>They will have the opportunity to see their classroom, play in the outdoor area and find their peg and tray ready for them to start school. </a:t>
            </a:r>
            <a:endParaRPr dirty="0">
              <a:latin typeface="Comic Sans MS"/>
              <a:ea typeface="Comic Sans MS"/>
              <a:cs typeface="Comic Sans MS"/>
              <a:sym typeface="Comic Sans MS"/>
            </a:endParaRPr>
          </a:p>
          <a:p>
            <a:pPr marL="171450" lvl="0" indent="-128016" algn="l" rtl="0">
              <a:lnSpc>
                <a:spcPct val="90000"/>
              </a:lnSpc>
              <a:spcBef>
                <a:spcPts val="1000"/>
              </a:spcBef>
              <a:spcAft>
                <a:spcPts val="0"/>
              </a:spcAft>
              <a:buSzPct val="80000"/>
              <a:buChar char="•"/>
            </a:pPr>
            <a:r>
              <a:rPr lang="en-GB" sz="2400" dirty="0">
                <a:latin typeface="Comic Sans MS"/>
                <a:ea typeface="Comic Sans MS"/>
                <a:cs typeface="Comic Sans MS"/>
                <a:sym typeface="Comic Sans MS"/>
              </a:rPr>
              <a:t>Children </a:t>
            </a:r>
            <a:r>
              <a:rPr lang="en-GB" sz="2400" b="1" dirty="0">
                <a:latin typeface="Comic Sans MS"/>
                <a:ea typeface="Comic Sans MS"/>
                <a:cs typeface="Comic Sans MS"/>
                <a:sym typeface="Comic Sans MS"/>
              </a:rPr>
              <a:t>do not </a:t>
            </a:r>
            <a:r>
              <a:rPr lang="en-GB" sz="2400" dirty="0">
                <a:latin typeface="Comic Sans MS"/>
                <a:ea typeface="Comic Sans MS"/>
                <a:cs typeface="Comic Sans MS"/>
                <a:sym typeface="Comic Sans MS"/>
              </a:rPr>
              <a:t>have to wear school uniform for this session. </a:t>
            </a:r>
            <a:endParaRPr dirty="0">
              <a:latin typeface="Comic Sans MS"/>
              <a:ea typeface="Comic Sans MS"/>
              <a:cs typeface="Comic Sans MS"/>
              <a:sym typeface="Comic Sans MS"/>
            </a:endParaRPr>
          </a:p>
        </p:txBody>
      </p:sp>
      <p:pic>
        <p:nvPicPr>
          <p:cNvPr id="136" name="Google Shape;136;p8" descr="Oakthorpe Primary (@1oakthorpe) | Twitter"/>
          <p:cNvPicPr preferRelativeResize="0"/>
          <p:nvPr/>
        </p:nvPicPr>
        <p:blipFill rotWithShape="1">
          <a:blip r:embed="rId3">
            <a:alphaModFix/>
          </a:blip>
          <a:srcRect/>
          <a:stretch/>
        </p:blipFill>
        <p:spPr>
          <a:xfrm>
            <a:off x="7704082" y="200545"/>
            <a:ext cx="1212335" cy="1034422"/>
          </a:xfrm>
          <a:prstGeom prst="rect">
            <a:avLst/>
          </a:prstGeom>
          <a:noFill/>
          <a:ln>
            <a:noFill/>
          </a:ln>
        </p:spPr>
      </p:pic>
      <p:pic>
        <p:nvPicPr>
          <p:cNvPr id="137" name="Google Shape;137;p8" descr="Ladybug Ladybird Bee Dragonfly Butterfly Spider Snail Cute Cartoon ..."/>
          <p:cNvPicPr preferRelativeResize="0"/>
          <p:nvPr/>
        </p:nvPicPr>
        <p:blipFill rotWithShape="1">
          <a:blip r:embed="rId4">
            <a:alphaModFix/>
          </a:blip>
          <a:srcRect r="65305" b="33333"/>
          <a:stretch/>
        </p:blipFill>
        <p:spPr>
          <a:xfrm>
            <a:off x="7235200" y="5772075"/>
            <a:ext cx="1681224" cy="8561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9"/>
          <p:cNvSpPr txBox="1">
            <a:spLocks noGrp="1"/>
          </p:cNvSpPr>
          <p:nvPr>
            <p:ph type="title"/>
          </p:nvPr>
        </p:nvSpPr>
        <p:spPr>
          <a:xfrm>
            <a:off x="592850" y="278525"/>
            <a:ext cx="7406700" cy="13563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Starting School Dates </a:t>
            </a:r>
            <a:endParaRPr/>
          </a:p>
        </p:txBody>
      </p:sp>
      <p:sp>
        <p:nvSpPr>
          <p:cNvPr id="143" name="Google Shape;143;p9"/>
          <p:cNvSpPr txBox="1">
            <a:spLocks noGrp="1"/>
          </p:cNvSpPr>
          <p:nvPr>
            <p:ph type="body" idx="1"/>
          </p:nvPr>
        </p:nvSpPr>
        <p:spPr>
          <a:xfrm>
            <a:off x="592850" y="1404649"/>
            <a:ext cx="8082900" cy="5101253"/>
          </a:xfrm>
          <a:prstGeom prst="rect">
            <a:avLst/>
          </a:prstGeom>
          <a:noFill/>
          <a:ln>
            <a:noFill/>
          </a:ln>
        </p:spPr>
        <p:txBody>
          <a:bodyPr spcFirstLastPara="1" wrap="square" lIns="91425" tIns="45700" rIns="91425" bIns="45700" anchor="t" anchorCtr="0">
            <a:normAutofit fontScale="92500" lnSpcReduction="10000"/>
          </a:bodyPr>
          <a:lstStyle/>
          <a:p>
            <a:pPr marL="34290" lvl="0" indent="0" algn="ctr" rtl="0">
              <a:lnSpc>
                <a:spcPct val="90000"/>
              </a:lnSpc>
              <a:spcBef>
                <a:spcPts val="0"/>
              </a:spcBef>
              <a:spcAft>
                <a:spcPts val="0"/>
              </a:spcAft>
              <a:buSzPts val="1730"/>
              <a:buNone/>
            </a:pPr>
            <a:r>
              <a:rPr lang="en-GB" dirty="0">
                <a:latin typeface="Comic Sans MS"/>
                <a:ea typeface="Comic Sans MS"/>
                <a:cs typeface="Comic Sans MS"/>
                <a:sym typeface="Comic Sans MS"/>
              </a:rPr>
              <a:t>To ease your children into starting school we split them into three smaller groups.</a:t>
            </a:r>
            <a:r>
              <a:rPr lang="en-GB" dirty="0"/>
              <a:t> </a:t>
            </a:r>
            <a:r>
              <a:rPr lang="en-GB" dirty="0">
                <a:latin typeface="Comic Sans MS"/>
                <a:ea typeface="Comic Sans MS"/>
                <a:cs typeface="Comic Sans MS"/>
                <a:sym typeface="Comic Sans MS"/>
              </a:rPr>
              <a:t>By having smaller groups start at a time, it enables teaching staff to support your child's transition into their school life at </a:t>
            </a:r>
            <a:r>
              <a:rPr lang="en-GB" dirty="0" err="1">
                <a:latin typeface="Comic Sans MS"/>
                <a:ea typeface="Comic Sans MS"/>
                <a:cs typeface="Comic Sans MS"/>
                <a:sym typeface="Comic Sans MS"/>
              </a:rPr>
              <a:t>Oakthorpe</a:t>
            </a:r>
            <a:r>
              <a:rPr lang="en-GB" dirty="0">
                <a:latin typeface="Comic Sans MS"/>
                <a:ea typeface="Comic Sans MS"/>
                <a:cs typeface="Comic Sans MS"/>
                <a:sym typeface="Comic Sans MS"/>
              </a:rPr>
              <a:t>. </a:t>
            </a:r>
            <a:endParaRPr dirty="0">
              <a:latin typeface="Comic Sans MS"/>
              <a:ea typeface="Comic Sans MS"/>
              <a:cs typeface="Comic Sans MS"/>
              <a:sym typeface="Comic Sans MS"/>
            </a:endParaRPr>
          </a:p>
          <a:p>
            <a:pPr marL="171450" lvl="0" indent="0" algn="l" rtl="0">
              <a:lnSpc>
                <a:spcPct val="90000"/>
              </a:lnSpc>
              <a:spcBef>
                <a:spcPts val="0"/>
              </a:spcBef>
              <a:spcAft>
                <a:spcPts val="0"/>
              </a:spcAft>
              <a:buSzPts val="1730"/>
              <a:buNone/>
            </a:pPr>
            <a:endParaRPr dirty="0">
              <a:latin typeface="Comic Sans MS"/>
              <a:ea typeface="Comic Sans MS"/>
              <a:cs typeface="Comic Sans MS"/>
              <a:sym typeface="Comic Sans MS"/>
            </a:endParaRPr>
          </a:p>
          <a:p>
            <a:pPr marL="0" lvl="0" indent="0" algn="l" rtl="0">
              <a:lnSpc>
                <a:spcPct val="90000"/>
              </a:lnSpc>
              <a:spcBef>
                <a:spcPts val="0"/>
              </a:spcBef>
              <a:spcAft>
                <a:spcPts val="0"/>
              </a:spcAft>
              <a:buSzPts val="1730"/>
              <a:buNone/>
            </a:pPr>
            <a:r>
              <a:rPr lang="en-GB" dirty="0">
                <a:solidFill>
                  <a:srgbClr val="FF0000"/>
                </a:solidFill>
                <a:latin typeface="Comic Sans MS"/>
                <a:ea typeface="Comic Sans MS"/>
                <a:cs typeface="Comic Sans MS"/>
                <a:sym typeface="Comic Sans MS"/>
              </a:rPr>
              <a:t>Group 1 Children will start school on: </a:t>
            </a:r>
            <a:r>
              <a:rPr lang="en-GB" dirty="0" smtClean="0">
                <a:solidFill>
                  <a:srgbClr val="FF0000"/>
                </a:solidFill>
                <a:latin typeface="Comic Sans MS"/>
                <a:ea typeface="Comic Sans MS"/>
                <a:cs typeface="Comic Sans MS"/>
                <a:sym typeface="Comic Sans MS"/>
              </a:rPr>
              <a:t>THURSDAY</a:t>
            </a:r>
            <a:r>
              <a:rPr lang="en-GB" dirty="0" smtClean="0">
                <a:solidFill>
                  <a:srgbClr val="FF0000"/>
                </a:solidFill>
                <a:latin typeface="Comic Sans MS"/>
                <a:ea typeface="Comic Sans MS"/>
                <a:cs typeface="Comic Sans MS"/>
                <a:sym typeface="Comic Sans MS"/>
              </a:rPr>
              <a:t> 12</a:t>
            </a:r>
            <a:r>
              <a:rPr lang="en-GB" baseline="30000" dirty="0" smtClean="0">
                <a:solidFill>
                  <a:srgbClr val="FF0000"/>
                </a:solidFill>
                <a:latin typeface="Comic Sans MS"/>
                <a:ea typeface="Comic Sans MS"/>
                <a:cs typeface="Comic Sans MS"/>
                <a:sym typeface="Comic Sans MS"/>
              </a:rPr>
              <a:t>th</a:t>
            </a:r>
            <a:r>
              <a:rPr lang="en-GB" dirty="0" smtClean="0">
                <a:solidFill>
                  <a:srgbClr val="FF0000"/>
                </a:solidFill>
                <a:latin typeface="Comic Sans MS"/>
                <a:ea typeface="Comic Sans MS"/>
                <a:cs typeface="Comic Sans MS"/>
                <a:sym typeface="Comic Sans MS"/>
              </a:rPr>
              <a:t> </a:t>
            </a:r>
            <a:r>
              <a:rPr lang="en-GB" dirty="0">
                <a:solidFill>
                  <a:srgbClr val="FF0000"/>
                </a:solidFill>
                <a:latin typeface="Comic Sans MS"/>
                <a:ea typeface="Comic Sans MS"/>
                <a:cs typeface="Comic Sans MS"/>
                <a:sym typeface="Comic Sans MS"/>
              </a:rPr>
              <a:t>September  </a:t>
            </a:r>
            <a:endParaRPr dirty="0"/>
          </a:p>
          <a:p>
            <a:pPr marL="0" lvl="0" indent="0" algn="l" rtl="0">
              <a:lnSpc>
                <a:spcPct val="90000"/>
              </a:lnSpc>
              <a:spcBef>
                <a:spcPts val="1000"/>
              </a:spcBef>
              <a:spcAft>
                <a:spcPts val="0"/>
              </a:spcAft>
              <a:buSzPts val="1730"/>
              <a:buNone/>
            </a:pPr>
            <a:r>
              <a:rPr lang="en-GB" dirty="0">
                <a:solidFill>
                  <a:srgbClr val="FF0000"/>
                </a:solidFill>
                <a:latin typeface="Comic Sans MS"/>
                <a:ea typeface="Comic Sans MS"/>
                <a:cs typeface="Comic Sans MS"/>
                <a:sym typeface="Comic Sans MS"/>
              </a:rPr>
              <a:t>Group 2 Children will start school on: </a:t>
            </a:r>
            <a:r>
              <a:rPr lang="en-GB" dirty="0" smtClean="0">
                <a:solidFill>
                  <a:srgbClr val="FF0000"/>
                </a:solidFill>
                <a:latin typeface="Comic Sans MS"/>
                <a:ea typeface="Comic Sans MS"/>
                <a:cs typeface="Comic Sans MS"/>
                <a:sym typeface="Comic Sans MS"/>
              </a:rPr>
              <a:t>MONDAY</a:t>
            </a:r>
            <a:r>
              <a:rPr lang="en-GB" dirty="0" smtClean="0">
                <a:solidFill>
                  <a:srgbClr val="FF0000"/>
                </a:solidFill>
                <a:latin typeface="Comic Sans MS"/>
                <a:ea typeface="Comic Sans MS"/>
                <a:cs typeface="Comic Sans MS"/>
                <a:sym typeface="Comic Sans MS"/>
              </a:rPr>
              <a:t> 16</a:t>
            </a:r>
            <a:r>
              <a:rPr lang="en-GB" baseline="30000" dirty="0" smtClean="0">
                <a:solidFill>
                  <a:srgbClr val="FF0000"/>
                </a:solidFill>
                <a:latin typeface="Comic Sans MS"/>
                <a:ea typeface="Comic Sans MS"/>
                <a:cs typeface="Comic Sans MS"/>
                <a:sym typeface="Comic Sans MS"/>
              </a:rPr>
              <a:t>th</a:t>
            </a:r>
            <a:r>
              <a:rPr lang="en-GB" dirty="0" smtClean="0">
                <a:solidFill>
                  <a:srgbClr val="FF0000"/>
                </a:solidFill>
                <a:latin typeface="Comic Sans MS"/>
                <a:ea typeface="Comic Sans MS"/>
                <a:cs typeface="Comic Sans MS"/>
                <a:sym typeface="Comic Sans MS"/>
              </a:rPr>
              <a:t> </a:t>
            </a:r>
            <a:r>
              <a:rPr lang="en-GB" dirty="0">
                <a:solidFill>
                  <a:srgbClr val="FF0000"/>
                </a:solidFill>
                <a:latin typeface="Comic Sans MS"/>
                <a:ea typeface="Comic Sans MS"/>
                <a:cs typeface="Comic Sans MS"/>
                <a:sym typeface="Comic Sans MS"/>
              </a:rPr>
              <a:t>September </a:t>
            </a:r>
            <a:endParaRPr dirty="0"/>
          </a:p>
          <a:p>
            <a:pPr marL="0" lvl="0" indent="0" algn="l" rtl="0">
              <a:lnSpc>
                <a:spcPct val="90000"/>
              </a:lnSpc>
              <a:spcBef>
                <a:spcPts val="1000"/>
              </a:spcBef>
              <a:spcAft>
                <a:spcPts val="0"/>
              </a:spcAft>
              <a:buSzPts val="1730"/>
              <a:buNone/>
            </a:pPr>
            <a:r>
              <a:rPr lang="en-GB" dirty="0">
                <a:solidFill>
                  <a:srgbClr val="FF0000"/>
                </a:solidFill>
                <a:latin typeface="Comic Sans MS"/>
                <a:ea typeface="Comic Sans MS"/>
                <a:cs typeface="Comic Sans MS"/>
                <a:sym typeface="Comic Sans MS"/>
              </a:rPr>
              <a:t>Group 3 Children will start school on: </a:t>
            </a:r>
            <a:r>
              <a:rPr lang="en-GB" dirty="0" smtClean="0">
                <a:solidFill>
                  <a:srgbClr val="FF0000"/>
                </a:solidFill>
                <a:latin typeface="Comic Sans MS"/>
                <a:ea typeface="Comic Sans MS"/>
                <a:cs typeface="Comic Sans MS"/>
                <a:sym typeface="Comic Sans MS"/>
              </a:rPr>
              <a:t>FRIDAY</a:t>
            </a:r>
            <a:r>
              <a:rPr lang="en-GB" dirty="0" smtClean="0">
                <a:solidFill>
                  <a:srgbClr val="FF0000"/>
                </a:solidFill>
                <a:latin typeface="Comic Sans MS"/>
                <a:ea typeface="Comic Sans MS"/>
                <a:cs typeface="Comic Sans MS"/>
                <a:sym typeface="Comic Sans MS"/>
              </a:rPr>
              <a:t> </a:t>
            </a:r>
            <a:r>
              <a:rPr lang="en-GB" dirty="0">
                <a:solidFill>
                  <a:srgbClr val="FF0000"/>
                </a:solidFill>
                <a:latin typeface="Comic Sans MS"/>
                <a:ea typeface="Comic Sans MS"/>
                <a:cs typeface="Comic Sans MS"/>
                <a:sym typeface="Comic Sans MS"/>
              </a:rPr>
              <a:t>18</a:t>
            </a:r>
            <a:r>
              <a:rPr lang="en-GB" baseline="30000" dirty="0">
                <a:solidFill>
                  <a:srgbClr val="FF0000"/>
                </a:solidFill>
                <a:latin typeface="Comic Sans MS"/>
                <a:ea typeface="Comic Sans MS"/>
                <a:cs typeface="Comic Sans MS"/>
                <a:sym typeface="Comic Sans MS"/>
              </a:rPr>
              <a:t>th</a:t>
            </a:r>
            <a:r>
              <a:rPr lang="en-GB" dirty="0">
                <a:solidFill>
                  <a:srgbClr val="FF0000"/>
                </a:solidFill>
                <a:latin typeface="Comic Sans MS"/>
                <a:ea typeface="Comic Sans MS"/>
                <a:cs typeface="Comic Sans MS"/>
                <a:sym typeface="Comic Sans MS"/>
              </a:rPr>
              <a:t>  September </a:t>
            </a:r>
            <a:endParaRPr dirty="0"/>
          </a:p>
          <a:p>
            <a:pPr marL="34290" lvl="0" indent="0" algn="ctr" rtl="0">
              <a:lnSpc>
                <a:spcPct val="90000"/>
              </a:lnSpc>
              <a:spcBef>
                <a:spcPts val="1000"/>
              </a:spcBef>
              <a:spcAft>
                <a:spcPts val="0"/>
              </a:spcAft>
              <a:buSzPts val="1730"/>
              <a:buNone/>
            </a:pPr>
            <a:endParaRPr sz="2400" dirty="0">
              <a:latin typeface="Comic Sans MS"/>
              <a:ea typeface="Comic Sans MS"/>
              <a:cs typeface="Comic Sans MS"/>
              <a:sym typeface="Comic Sans MS"/>
            </a:endParaRPr>
          </a:p>
          <a:p>
            <a:pPr marL="34290" lvl="0" indent="0" algn="ctr" rtl="0">
              <a:lnSpc>
                <a:spcPct val="90000"/>
              </a:lnSpc>
              <a:spcBef>
                <a:spcPts val="1000"/>
              </a:spcBef>
              <a:spcAft>
                <a:spcPts val="0"/>
              </a:spcAft>
              <a:buSzPts val="1730"/>
              <a:buNone/>
            </a:pPr>
            <a:r>
              <a:rPr lang="en-GB" sz="2400" dirty="0">
                <a:latin typeface="Comic Sans MS"/>
                <a:ea typeface="Comic Sans MS"/>
                <a:cs typeface="Comic Sans MS"/>
                <a:sym typeface="Comic Sans MS"/>
              </a:rPr>
              <a:t>Children will be in for the whole school day. </a:t>
            </a:r>
            <a:endParaRPr sz="2400" dirty="0">
              <a:latin typeface="Comic Sans MS"/>
              <a:ea typeface="Comic Sans MS"/>
              <a:cs typeface="Comic Sans MS"/>
              <a:sym typeface="Comic Sans MS"/>
            </a:endParaRPr>
          </a:p>
          <a:p>
            <a:pPr marL="34290" lvl="0" indent="0" algn="ctr" rtl="0">
              <a:lnSpc>
                <a:spcPct val="90000"/>
              </a:lnSpc>
              <a:spcBef>
                <a:spcPts val="1000"/>
              </a:spcBef>
              <a:spcAft>
                <a:spcPts val="0"/>
              </a:spcAft>
              <a:buSzPts val="1730"/>
              <a:buNone/>
            </a:pPr>
            <a:r>
              <a:rPr lang="en-GB" sz="2400" dirty="0">
                <a:latin typeface="Comic Sans MS"/>
                <a:ea typeface="Comic Sans MS"/>
                <a:cs typeface="Comic Sans MS"/>
                <a:sym typeface="Comic Sans MS"/>
              </a:rPr>
              <a:t>School starts at 8.45am. </a:t>
            </a:r>
            <a:endParaRPr dirty="0"/>
          </a:p>
          <a:p>
            <a:pPr marL="34290" lvl="0" indent="0" algn="ctr" rtl="0">
              <a:lnSpc>
                <a:spcPct val="90000"/>
              </a:lnSpc>
              <a:spcBef>
                <a:spcPts val="1000"/>
              </a:spcBef>
              <a:spcAft>
                <a:spcPts val="0"/>
              </a:spcAft>
              <a:buSzPts val="1730"/>
              <a:buNone/>
            </a:pPr>
            <a:r>
              <a:rPr lang="en-GB" sz="2400" dirty="0">
                <a:latin typeface="Comic Sans MS"/>
                <a:ea typeface="Comic Sans MS"/>
                <a:cs typeface="Comic Sans MS"/>
                <a:sym typeface="Comic Sans MS"/>
              </a:rPr>
              <a:t>School Finishes at 3.25pm </a:t>
            </a:r>
            <a:endParaRPr dirty="0"/>
          </a:p>
          <a:p>
            <a:pPr marL="34290" lvl="0" indent="0" algn="ctr" rtl="0">
              <a:lnSpc>
                <a:spcPct val="90000"/>
              </a:lnSpc>
              <a:spcBef>
                <a:spcPts val="1000"/>
              </a:spcBef>
              <a:spcAft>
                <a:spcPts val="0"/>
              </a:spcAft>
              <a:buSzPts val="1730"/>
              <a:buNone/>
            </a:pPr>
            <a:endParaRPr sz="2400" dirty="0">
              <a:latin typeface="Comic Sans MS"/>
              <a:ea typeface="Comic Sans MS"/>
              <a:cs typeface="Comic Sans MS"/>
              <a:sym typeface="Comic Sans MS"/>
            </a:endParaRPr>
          </a:p>
          <a:p>
            <a:pPr marL="34290" lvl="0" indent="0" algn="ctr" rtl="0">
              <a:lnSpc>
                <a:spcPct val="90000"/>
              </a:lnSpc>
              <a:spcBef>
                <a:spcPts val="1000"/>
              </a:spcBef>
              <a:spcAft>
                <a:spcPts val="0"/>
              </a:spcAft>
              <a:buSzPts val="1730"/>
              <a:buNone/>
            </a:pPr>
            <a:r>
              <a:rPr lang="en-GB" sz="2400" dirty="0">
                <a:latin typeface="Comic Sans MS"/>
                <a:ea typeface="Comic Sans MS"/>
                <a:cs typeface="Comic Sans MS"/>
                <a:sym typeface="Comic Sans MS"/>
              </a:rPr>
              <a:t>Children should be dropped off and picked up from their classroom door. </a:t>
            </a:r>
            <a:endParaRPr sz="2400" dirty="0">
              <a:latin typeface="Comic Sans MS"/>
              <a:ea typeface="Comic Sans MS"/>
              <a:cs typeface="Comic Sans MS"/>
              <a:sym typeface="Comic Sans MS"/>
            </a:endParaRPr>
          </a:p>
        </p:txBody>
      </p:sp>
      <p:pic>
        <p:nvPicPr>
          <p:cNvPr id="144" name="Google Shape;144;p9" descr="Oakthorpe Primary (@1oakthorpe) | Twitter"/>
          <p:cNvPicPr preferRelativeResize="0"/>
          <p:nvPr/>
        </p:nvPicPr>
        <p:blipFill rotWithShape="1">
          <a:blip r:embed="rId3">
            <a:alphaModFix/>
          </a:blip>
          <a:srcRect/>
          <a:stretch/>
        </p:blipFill>
        <p:spPr>
          <a:xfrm>
            <a:off x="7630510" y="188640"/>
            <a:ext cx="1285908" cy="108311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type="title"/>
          </p:nvPr>
        </p:nvSpPr>
        <p:spPr>
          <a:xfrm>
            <a:off x="389910" y="290697"/>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School Uniform</a:t>
            </a:r>
            <a:endParaRPr sz="4800">
              <a:latin typeface="Comic Sans MS"/>
              <a:ea typeface="Comic Sans MS"/>
              <a:cs typeface="Comic Sans MS"/>
              <a:sym typeface="Comic Sans MS"/>
            </a:endParaRPr>
          </a:p>
        </p:txBody>
      </p:sp>
      <p:sp>
        <p:nvSpPr>
          <p:cNvPr id="150" name="Google Shape;150;p11"/>
          <p:cNvSpPr txBox="1">
            <a:spLocks noGrp="1"/>
          </p:cNvSpPr>
          <p:nvPr>
            <p:ph type="body" idx="1"/>
          </p:nvPr>
        </p:nvSpPr>
        <p:spPr>
          <a:xfrm>
            <a:off x="389910" y="1788072"/>
            <a:ext cx="8545877" cy="4038600"/>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0"/>
              </a:spcBef>
              <a:spcAft>
                <a:spcPts val="0"/>
              </a:spcAft>
              <a:buSzPts val="1600"/>
              <a:buFont typeface="Arial"/>
              <a:buChar char="•"/>
            </a:pPr>
            <a:r>
              <a:rPr lang="en-GB" dirty="0">
                <a:latin typeface="Comic Sans MS"/>
                <a:ea typeface="Comic Sans MS"/>
                <a:cs typeface="Comic Sans MS"/>
                <a:sym typeface="Comic Sans MS"/>
              </a:rPr>
              <a:t>PE KIT: In your starting school packs is the name of the house your child is in and what colour PE t-shirt they will need. </a:t>
            </a:r>
            <a:endParaRPr dirty="0"/>
          </a:p>
          <a:p>
            <a:pPr marL="0" lvl="0" indent="0" algn="l" rtl="0">
              <a:lnSpc>
                <a:spcPct val="90000"/>
              </a:lnSpc>
              <a:spcBef>
                <a:spcPts val="0"/>
              </a:spcBef>
              <a:spcAft>
                <a:spcPts val="0"/>
              </a:spcAft>
              <a:buSzPts val="1600"/>
              <a:buNone/>
            </a:pPr>
            <a:endParaRPr dirty="0">
              <a:latin typeface="Comic Sans MS"/>
              <a:ea typeface="Comic Sans MS"/>
              <a:cs typeface="Comic Sans MS"/>
              <a:sym typeface="Comic Sans MS"/>
            </a:endParaRPr>
          </a:p>
          <a:p>
            <a:pPr marL="457200" lvl="0" indent="-457200" algn="l" rtl="0">
              <a:lnSpc>
                <a:spcPct val="90000"/>
              </a:lnSpc>
              <a:spcBef>
                <a:spcPts val="0"/>
              </a:spcBef>
              <a:spcAft>
                <a:spcPts val="0"/>
              </a:spcAft>
              <a:buSzPts val="1600"/>
              <a:buFont typeface="Arial"/>
              <a:buChar char="•"/>
            </a:pPr>
            <a:r>
              <a:rPr lang="en-GB" dirty="0">
                <a:latin typeface="Comic Sans MS"/>
                <a:ea typeface="Comic Sans MS"/>
                <a:cs typeface="Comic Sans MS"/>
                <a:sym typeface="Comic Sans MS"/>
              </a:rPr>
              <a:t>Children will use the </a:t>
            </a:r>
            <a:r>
              <a:rPr lang="en-GB" b="1" dirty="0">
                <a:latin typeface="Comic Sans MS"/>
                <a:ea typeface="Comic Sans MS"/>
                <a:cs typeface="Comic Sans MS"/>
                <a:sym typeface="Comic Sans MS"/>
              </a:rPr>
              <a:t>outdoor area in all weathers </a:t>
            </a:r>
            <a:r>
              <a:rPr lang="en-GB" dirty="0">
                <a:latin typeface="Comic Sans MS"/>
                <a:ea typeface="Comic Sans MS"/>
                <a:cs typeface="Comic Sans MS"/>
                <a:sym typeface="Comic Sans MS"/>
              </a:rPr>
              <a:t>– please make sure they have appropriate clothing. We recommend having a pair of wellies in school. </a:t>
            </a:r>
            <a:endParaRPr dirty="0"/>
          </a:p>
          <a:p>
            <a:pPr marL="457200" lvl="0" indent="-457200" algn="l" rtl="0">
              <a:lnSpc>
                <a:spcPct val="90000"/>
              </a:lnSpc>
              <a:spcBef>
                <a:spcPts val="1000"/>
              </a:spcBef>
              <a:spcAft>
                <a:spcPts val="0"/>
              </a:spcAft>
              <a:buSzPts val="1600"/>
              <a:buFont typeface="Arial"/>
              <a:buChar char="•"/>
            </a:pPr>
            <a:r>
              <a:rPr lang="en-GB" dirty="0">
                <a:latin typeface="Comic Sans MS"/>
                <a:ea typeface="Comic Sans MS"/>
                <a:cs typeface="Comic Sans MS"/>
                <a:sym typeface="Comic Sans MS"/>
              </a:rPr>
              <a:t>Please provide shoes (not trainers) with buckles or Velcro fastenings.</a:t>
            </a:r>
            <a:endParaRPr dirty="0"/>
          </a:p>
          <a:p>
            <a:pPr marL="457200" lvl="0" indent="-457200" algn="l" rtl="0">
              <a:lnSpc>
                <a:spcPct val="90000"/>
              </a:lnSpc>
              <a:spcBef>
                <a:spcPts val="1000"/>
              </a:spcBef>
              <a:spcAft>
                <a:spcPts val="0"/>
              </a:spcAft>
              <a:buSzPts val="1600"/>
              <a:buFont typeface="Arial"/>
              <a:buChar char="•"/>
            </a:pPr>
            <a:r>
              <a:rPr lang="en-GB" dirty="0">
                <a:latin typeface="Comic Sans MS"/>
                <a:ea typeface="Comic Sans MS"/>
                <a:cs typeface="Comic Sans MS"/>
                <a:sym typeface="Comic Sans MS"/>
              </a:rPr>
              <a:t>Jewellery is not allowed except earrings. This includes rings or necklaces. Earrings must be studs only.</a:t>
            </a:r>
            <a:endParaRPr dirty="0"/>
          </a:p>
          <a:p>
            <a:pPr marL="457200" lvl="0" indent="-457200" algn="l" rtl="0">
              <a:lnSpc>
                <a:spcPct val="90000"/>
              </a:lnSpc>
              <a:spcBef>
                <a:spcPts val="1000"/>
              </a:spcBef>
              <a:spcAft>
                <a:spcPts val="0"/>
              </a:spcAft>
              <a:buSzPts val="1600"/>
              <a:buFont typeface="Arial"/>
              <a:buChar char="•"/>
            </a:pPr>
            <a:r>
              <a:rPr lang="en-GB" dirty="0">
                <a:latin typeface="Comic Sans MS"/>
                <a:ea typeface="Comic Sans MS"/>
                <a:cs typeface="Comic Sans MS"/>
                <a:sym typeface="Comic Sans MS"/>
              </a:rPr>
              <a:t>Please ensure your child has a spare change of clothes in school AT ALL TIMES. This doesn’t have to be school uniform but should include pants, socks, trousers, top. </a:t>
            </a:r>
            <a:endParaRPr dirty="0">
              <a:latin typeface="Comic Sans MS"/>
              <a:ea typeface="Comic Sans MS"/>
              <a:cs typeface="Comic Sans MS"/>
              <a:sym typeface="Comic Sans MS"/>
            </a:endParaRPr>
          </a:p>
          <a:p>
            <a:pPr marL="171450" lvl="0" indent="-35560" algn="l" rtl="0">
              <a:lnSpc>
                <a:spcPct val="90000"/>
              </a:lnSpc>
              <a:spcBef>
                <a:spcPts val="1000"/>
              </a:spcBef>
              <a:spcAft>
                <a:spcPts val="0"/>
              </a:spcAft>
              <a:buSzPts val="1600"/>
              <a:buNone/>
            </a:pPr>
            <a:endParaRPr dirty="0"/>
          </a:p>
        </p:txBody>
      </p:sp>
      <p:sp>
        <p:nvSpPr>
          <p:cNvPr id="151" name="Google Shape;151;p11"/>
          <p:cNvSpPr txBox="1"/>
          <p:nvPr/>
        </p:nvSpPr>
        <p:spPr>
          <a:xfrm>
            <a:off x="719572" y="5826672"/>
            <a:ext cx="7704856" cy="830956"/>
          </a:xfrm>
          <a:prstGeom prst="rect">
            <a:avLst/>
          </a:prstGeom>
          <a:noFill/>
          <a:ln w="28575" cap="flat" cmpd="sng">
            <a:solidFill>
              <a:srgbClr val="FF99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dirty="0">
                <a:solidFill>
                  <a:srgbClr val="FF0000"/>
                </a:solidFill>
                <a:latin typeface="Comic Sans MS"/>
                <a:ea typeface="Comic Sans MS"/>
                <a:cs typeface="Comic Sans MS"/>
                <a:sym typeface="Comic Sans MS"/>
              </a:rPr>
              <a:t>School uniform can be purchased from Smiths School Wear in Enfield.  </a:t>
            </a:r>
            <a:endParaRPr sz="1200" b="0" i="0" u="none" strike="noStrike" cap="none" dirty="0">
              <a:solidFill>
                <a:srgbClr val="000000"/>
              </a:solidFill>
              <a:latin typeface="Arial"/>
              <a:ea typeface="Arial"/>
              <a:cs typeface="Arial"/>
              <a:sym typeface="Arial"/>
            </a:endParaRPr>
          </a:p>
        </p:txBody>
      </p:sp>
      <p:pic>
        <p:nvPicPr>
          <p:cNvPr id="152" name="Google Shape;152;p11"/>
          <p:cNvPicPr preferRelativeResize="0"/>
          <p:nvPr/>
        </p:nvPicPr>
        <p:blipFill>
          <a:blip r:embed="rId3">
            <a:alphaModFix/>
          </a:blip>
          <a:stretch>
            <a:fillRect/>
          </a:stretch>
        </p:blipFill>
        <p:spPr>
          <a:xfrm>
            <a:off x="4920625" y="290700"/>
            <a:ext cx="1455875" cy="1497375"/>
          </a:xfrm>
          <a:prstGeom prst="rect">
            <a:avLst/>
          </a:prstGeom>
          <a:noFill/>
          <a:ln>
            <a:noFill/>
          </a:ln>
        </p:spPr>
      </p:pic>
      <p:pic>
        <p:nvPicPr>
          <p:cNvPr id="153" name="Google Shape;153;p11"/>
          <p:cNvPicPr preferRelativeResize="0"/>
          <p:nvPr/>
        </p:nvPicPr>
        <p:blipFill>
          <a:blip r:embed="rId4">
            <a:alphaModFix/>
          </a:blip>
          <a:stretch>
            <a:fillRect/>
          </a:stretch>
        </p:blipFill>
        <p:spPr>
          <a:xfrm>
            <a:off x="6483525" y="290700"/>
            <a:ext cx="1313027" cy="1497375"/>
          </a:xfrm>
          <a:prstGeom prst="rect">
            <a:avLst/>
          </a:prstGeom>
          <a:noFill/>
          <a:ln>
            <a:noFill/>
          </a:ln>
        </p:spPr>
      </p:pic>
      <p:pic>
        <p:nvPicPr>
          <p:cNvPr id="154" name="Google Shape;154;p11"/>
          <p:cNvPicPr preferRelativeResize="0"/>
          <p:nvPr/>
        </p:nvPicPr>
        <p:blipFill>
          <a:blip r:embed="rId5">
            <a:alphaModFix/>
          </a:blip>
          <a:stretch>
            <a:fillRect/>
          </a:stretch>
        </p:blipFill>
        <p:spPr>
          <a:xfrm>
            <a:off x="7867200" y="290700"/>
            <a:ext cx="1123031" cy="14973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159" name="Google Shape;159;p12"/>
          <p:cNvPicPr preferRelativeResize="0"/>
          <p:nvPr/>
        </p:nvPicPr>
        <p:blipFill rotWithShape="1">
          <a:blip r:embed="rId3">
            <a:alphaModFix/>
          </a:blip>
          <a:srcRect/>
          <a:stretch/>
        </p:blipFill>
        <p:spPr>
          <a:xfrm>
            <a:off x="567308" y="404664"/>
            <a:ext cx="8064896" cy="4536504"/>
          </a:xfrm>
          <a:prstGeom prst="rect">
            <a:avLst/>
          </a:prstGeom>
          <a:noFill/>
          <a:ln>
            <a:noFill/>
          </a:ln>
        </p:spPr>
      </p:pic>
      <p:sp>
        <p:nvSpPr>
          <p:cNvPr id="160" name="Google Shape;160;p12"/>
          <p:cNvSpPr txBox="1"/>
          <p:nvPr/>
        </p:nvSpPr>
        <p:spPr>
          <a:xfrm>
            <a:off x="567308" y="5085184"/>
            <a:ext cx="8153400" cy="2620144"/>
          </a:xfrm>
          <a:prstGeom prst="rect">
            <a:avLst/>
          </a:prstGeom>
          <a:noFill/>
          <a:ln>
            <a:noFill/>
          </a:ln>
        </p:spPr>
        <p:txBody>
          <a:bodyPr spcFirstLastPara="1" wrap="square" lIns="91425" tIns="45700" rIns="91425" bIns="45700" anchor="t" anchorCtr="0">
            <a:normAutofit/>
          </a:bodyPr>
          <a:lstStyle/>
          <a:p>
            <a:pPr marL="34290" marR="0" lvl="0" indent="0" algn="ctr" rtl="0">
              <a:lnSpc>
                <a:spcPct val="90000"/>
              </a:lnSpc>
              <a:spcBef>
                <a:spcPts val="0"/>
              </a:spcBef>
              <a:spcAft>
                <a:spcPts val="0"/>
              </a:spcAft>
              <a:buClr>
                <a:schemeClr val="accent1"/>
              </a:buClr>
              <a:buSzPts val="1600"/>
              <a:buFont typeface="Corbel"/>
              <a:buNone/>
            </a:pPr>
            <a:r>
              <a:rPr lang="en-GB" sz="2000" b="0" i="0" u="none" strike="noStrike" cap="none">
                <a:solidFill>
                  <a:schemeClr val="accent1"/>
                </a:solidFill>
                <a:latin typeface="Comic Sans MS"/>
                <a:ea typeface="Comic Sans MS"/>
                <a:cs typeface="Comic Sans MS"/>
                <a:sym typeface="Comic Sans MS"/>
              </a:rPr>
              <a:t>We feel its important for children to explore and experience lots of different activities. We complete activities like painting, messy play, water play, mud kitchen play and sand play. We do encourage your child to wear an apron, and all children should have spare clothes on their peg.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3"/>
          <p:cNvSpPr txBox="1">
            <a:spLocks noGrp="1"/>
          </p:cNvSpPr>
          <p:nvPr>
            <p:ph type="title"/>
          </p:nvPr>
        </p:nvSpPr>
        <p:spPr>
          <a:xfrm>
            <a:off x="539552" y="260648"/>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Medical</a:t>
            </a:r>
            <a:endParaRPr sz="4800">
              <a:latin typeface="Comic Sans MS"/>
              <a:ea typeface="Comic Sans MS"/>
              <a:cs typeface="Comic Sans MS"/>
              <a:sym typeface="Comic Sans MS"/>
            </a:endParaRPr>
          </a:p>
        </p:txBody>
      </p:sp>
      <p:sp>
        <p:nvSpPr>
          <p:cNvPr id="166" name="Google Shape;166;p13"/>
          <p:cNvSpPr txBox="1"/>
          <p:nvPr/>
        </p:nvSpPr>
        <p:spPr>
          <a:xfrm>
            <a:off x="227582" y="1030560"/>
            <a:ext cx="8568952" cy="5638800"/>
          </a:xfrm>
          <a:prstGeom prst="rect">
            <a:avLst/>
          </a:prstGeom>
          <a:noFill/>
          <a:ln>
            <a:noFill/>
          </a:ln>
        </p:spPr>
        <p:txBody>
          <a:bodyPr spcFirstLastPara="1" wrap="square" lIns="91425" tIns="45700" rIns="91425" bIns="45700" anchor="t" anchorCtr="0">
            <a:normAutofit lnSpcReduction="10000"/>
          </a:bodyPr>
          <a:lstStyle/>
          <a:p>
            <a:pPr marL="171450" marR="0" lvl="0" indent="-45720" algn="l" rtl="0">
              <a:lnSpc>
                <a:spcPct val="90000"/>
              </a:lnSpc>
              <a:spcBef>
                <a:spcPts val="0"/>
              </a:spcBef>
              <a:spcAft>
                <a:spcPts val="0"/>
              </a:spcAft>
              <a:buClr>
                <a:schemeClr val="accent1"/>
              </a:buClr>
              <a:buSzPts val="1440"/>
              <a:buFont typeface="Arial"/>
              <a:buNone/>
            </a:pPr>
            <a:endParaRPr sz="1800" b="1" i="0" u="sng" strike="noStrike" cap="none">
              <a:solidFill>
                <a:schemeClr val="accent1"/>
              </a:solidFill>
              <a:latin typeface="Comic Sans MS"/>
              <a:ea typeface="Comic Sans MS"/>
              <a:cs typeface="Comic Sans MS"/>
              <a:sym typeface="Comic Sans MS"/>
            </a:endParaRPr>
          </a:p>
          <a:p>
            <a:pPr marL="171450" marR="0" lvl="0" indent="-137160" algn="l" rtl="0">
              <a:lnSpc>
                <a:spcPct val="90000"/>
              </a:lnSpc>
              <a:spcBef>
                <a:spcPts val="1000"/>
              </a:spcBef>
              <a:spcAft>
                <a:spcPts val="0"/>
              </a:spcAft>
              <a:buClr>
                <a:schemeClr val="accent1"/>
              </a:buClr>
              <a:buSzPts val="1600"/>
              <a:buFont typeface="Arial"/>
              <a:buChar char="•"/>
            </a:pPr>
            <a:r>
              <a:rPr lang="en-GB" sz="2000" b="1" i="0" u="sng" strike="noStrike" cap="none">
                <a:solidFill>
                  <a:schemeClr val="accent1"/>
                </a:solidFill>
                <a:latin typeface="Comic Sans MS"/>
                <a:ea typeface="Comic Sans MS"/>
                <a:cs typeface="Comic Sans MS"/>
                <a:sym typeface="Comic Sans MS"/>
              </a:rPr>
              <a:t>Head injuries:</a:t>
            </a:r>
            <a:r>
              <a:rPr lang="en-GB" sz="2000" b="0" i="0" u="none" strike="noStrike" cap="none">
                <a:solidFill>
                  <a:schemeClr val="accent1"/>
                </a:solidFill>
                <a:latin typeface="Comic Sans MS"/>
                <a:ea typeface="Comic Sans MS"/>
                <a:cs typeface="Comic Sans MS"/>
                <a:sym typeface="Comic Sans MS"/>
              </a:rPr>
              <a:t> We will telephone you if your child has hurt their head. Please inform us of any head injuries at home. </a:t>
            </a:r>
            <a:endParaRPr sz="1400" b="0" i="0" u="none" strike="noStrike" cap="none">
              <a:solidFill>
                <a:srgbClr val="000000"/>
              </a:solidFill>
              <a:latin typeface="Arial"/>
              <a:ea typeface="Arial"/>
              <a:cs typeface="Arial"/>
              <a:sym typeface="Arial"/>
            </a:endParaRPr>
          </a:p>
          <a:p>
            <a:pPr marL="171450" marR="0" lvl="0" indent="-137160" algn="l" rtl="0">
              <a:lnSpc>
                <a:spcPct val="90000"/>
              </a:lnSpc>
              <a:spcBef>
                <a:spcPts val="1000"/>
              </a:spcBef>
              <a:spcAft>
                <a:spcPts val="0"/>
              </a:spcAft>
              <a:buClr>
                <a:schemeClr val="accent1"/>
              </a:buClr>
              <a:buSzPts val="1600"/>
              <a:buFont typeface="Arial"/>
              <a:buChar char="•"/>
            </a:pPr>
            <a:r>
              <a:rPr lang="en-GB" sz="2000" b="1" i="0" u="sng" strike="noStrike" cap="none">
                <a:solidFill>
                  <a:schemeClr val="accent1"/>
                </a:solidFill>
                <a:latin typeface="Comic Sans MS"/>
                <a:ea typeface="Comic Sans MS"/>
                <a:cs typeface="Comic Sans MS"/>
                <a:sym typeface="Comic Sans MS"/>
              </a:rPr>
              <a:t>Toilet accidents:</a:t>
            </a:r>
            <a:r>
              <a:rPr lang="en-GB" sz="2000" b="0" i="0" u="none" strike="noStrike" cap="none">
                <a:solidFill>
                  <a:schemeClr val="accent1"/>
                </a:solidFill>
                <a:latin typeface="Comic Sans MS"/>
                <a:ea typeface="Comic Sans MS"/>
                <a:cs typeface="Comic Sans MS"/>
                <a:sym typeface="Comic Sans MS"/>
              </a:rPr>
              <a:t> If your child wets themselves, we will change them and return clothes in a carrier bag. At the Home Visits, we will discuss what actions you want us to take if your child soils themselves.</a:t>
            </a:r>
            <a:endParaRPr sz="1400" b="0" i="0" u="none" strike="noStrike" cap="none">
              <a:solidFill>
                <a:srgbClr val="000000"/>
              </a:solidFill>
              <a:latin typeface="Arial"/>
              <a:ea typeface="Arial"/>
              <a:cs typeface="Arial"/>
              <a:sym typeface="Arial"/>
            </a:endParaRPr>
          </a:p>
          <a:p>
            <a:pPr marL="171450" marR="0" lvl="0" indent="-137160" algn="l" rtl="0">
              <a:lnSpc>
                <a:spcPct val="90000"/>
              </a:lnSpc>
              <a:spcBef>
                <a:spcPts val="1000"/>
              </a:spcBef>
              <a:spcAft>
                <a:spcPts val="0"/>
              </a:spcAft>
              <a:buClr>
                <a:schemeClr val="accent1"/>
              </a:buClr>
              <a:buSzPts val="1600"/>
              <a:buFont typeface="Arial"/>
              <a:buChar char="•"/>
            </a:pPr>
            <a:r>
              <a:rPr lang="en-GB" sz="2000" b="1" i="0" u="sng" strike="noStrike" cap="none">
                <a:solidFill>
                  <a:schemeClr val="accent1"/>
                </a:solidFill>
                <a:latin typeface="Comic Sans MS"/>
                <a:ea typeface="Comic Sans MS"/>
                <a:cs typeface="Comic Sans MS"/>
                <a:sym typeface="Comic Sans MS"/>
              </a:rPr>
              <a:t>Illness:</a:t>
            </a:r>
            <a:r>
              <a:rPr lang="en-GB" sz="2000" b="0" i="0" u="none" strike="noStrike" cap="none">
                <a:solidFill>
                  <a:schemeClr val="accent1"/>
                </a:solidFill>
                <a:latin typeface="Comic Sans MS"/>
                <a:ea typeface="Comic Sans MS"/>
                <a:cs typeface="Comic Sans MS"/>
                <a:sym typeface="Comic Sans MS"/>
              </a:rPr>
              <a:t> If your child has been vomiting or has had diarrhoea, keep your child off for 48 hours after the last bout of illness.</a:t>
            </a:r>
            <a:endParaRPr sz="1400" b="0" i="0" u="none" strike="noStrike" cap="none">
              <a:solidFill>
                <a:srgbClr val="000000"/>
              </a:solidFill>
              <a:latin typeface="Arial"/>
              <a:ea typeface="Arial"/>
              <a:cs typeface="Arial"/>
              <a:sym typeface="Arial"/>
            </a:endParaRPr>
          </a:p>
          <a:p>
            <a:pPr marL="101600" marR="0" lvl="0" indent="0" algn="l" rtl="0">
              <a:lnSpc>
                <a:spcPct val="90000"/>
              </a:lnSpc>
              <a:spcBef>
                <a:spcPts val="1000"/>
              </a:spcBef>
              <a:spcAft>
                <a:spcPts val="0"/>
              </a:spcAft>
              <a:buNone/>
            </a:pPr>
            <a:endParaRPr sz="2000" b="0" i="0" u="none" strike="noStrike" cap="none">
              <a:solidFill>
                <a:schemeClr val="accent1"/>
              </a:solidFill>
              <a:latin typeface="Comic Sans MS"/>
              <a:ea typeface="Comic Sans MS"/>
              <a:cs typeface="Comic Sans MS"/>
              <a:sym typeface="Comic Sans MS"/>
            </a:endParaRPr>
          </a:p>
          <a:p>
            <a:pPr marL="101600" marR="0" lvl="0" indent="0" algn="l" rtl="0">
              <a:lnSpc>
                <a:spcPct val="90000"/>
              </a:lnSpc>
              <a:spcBef>
                <a:spcPts val="1000"/>
              </a:spcBef>
              <a:spcAft>
                <a:spcPts val="0"/>
              </a:spcAft>
              <a:buNone/>
            </a:pPr>
            <a:r>
              <a:rPr lang="en-GB" sz="2000" b="0" i="0" u="none" strike="noStrike" cap="none">
                <a:solidFill>
                  <a:schemeClr val="accent1"/>
                </a:solidFill>
                <a:latin typeface="Comic Sans MS"/>
                <a:ea typeface="Comic Sans MS"/>
                <a:cs typeface="Comic Sans MS"/>
                <a:sym typeface="Comic Sans MS"/>
              </a:rPr>
              <a:t>If your child requires medication or an asthma pump, a parent will need to fill in a medical care plan form. Only medication prescribed by the doctor can be administered.</a:t>
            </a:r>
            <a:r>
              <a:rPr lang="en-GB" sz="2000" b="1" i="0" u="none" strike="noStrike" cap="none">
                <a:solidFill>
                  <a:schemeClr val="accent1"/>
                </a:solidFill>
                <a:latin typeface="Comic Sans MS"/>
                <a:ea typeface="Comic Sans MS"/>
                <a:cs typeface="Comic Sans MS"/>
                <a:sym typeface="Comic Sans MS"/>
              </a:rPr>
              <a:t> </a:t>
            </a:r>
            <a:endParaRPr sz="2000" b="0" i="0" u="none" strike="noStrike" cap="none">
              <a:solidFill>
                <a:schemeClr val="accent1"/>
              </a:solidFill>
              <a:latin typeface="Comic Sans MS"/>
              <a:ea typeface="Comic Sans MS"/>
              <a:cs typeface="Comic Sans MS"/>
              <a:sym typeface="Comic Sans MS"/>
            </a:endParaRPr>
          </a:p>
          <a:p>
            <a:pPr marL="34290" marR="0" lvl="0" indent="0" algn="ctr" rtl="0">
              <a:lnSpc>
                <a:spcPct val="90000"/>
              </a:lnSpc>
              <a:spcBef>
                <a:spcPts val="1000"/>
              </a:spcBef>
              <a:spcAft>
                <a:spcPts val="0"/>
              </a:spcAft>
              <a:buClr>
                <a:schemeClr val="accent1"/>
              </a:buClr>
              <a:buSzPts val="2560"/>
              <a:buFont typeface="Corbel"/>
              <a:buNone/>
            </a:pPr>
            <a:endParaRPr sz="3200" b="0" i="0" u="sng" strike="noStrike" cap="none">
              <a:solidFill>
                <a:schemeClr val="accent1"/>
              </a:solidFill>
              <a:latin typeface="Comic Sans MS"/>
              <a:ea typeface="Comic Sans MS"/>
              <a:cs typeface="Comic Sans MS"/>
              <a:sym typeface="Comic Sans MS"/>
            </a:endParaRPr>
          </a:p>
          <a:p>
            <a:pPr marL="34290" marR="0" lvl="0" indent="0" algn="ctr" rtl="0">
              <a:lnSpc>
                <a:spcPct val="90000"/>
              </a:lnSpc>
              <a:spcBef>
                <a:spcPts val="1000"/>
              </a:spcBef>
              <a:spcAft>
                <a:spcPts val="0"/>
              </a:spcAft>
              <a:buClr>
                <a:schemeClr val="accent1"/>
              </a:buClr>
              <a:buSzPts val="2560"/>
              <a:buFont typeface="Corbel"/>
              <a:buNone/>
            </a:pPr>
            <a:r>
              <a:rPr lang="en-GB" sz="3200" b="0" i="0" u="sng" strike="noStrike" cap="none">
                <a:solidFill>
                  <a:schemeClr val="accent1"/>
                </a:solidFill>
                <a:latin typeface="Comic Sans MS"/>
                <a:ea typeface="Comic Sans MS"/>
                <a:cs typeface="Comic Sans MS"/>
                <a:sym typeface="Comic Sans MS"/>
              </a:rPr>
              <a:t>Please inform us ASAP if your child has any allergies.</a:t>
            </a:r>
            <a:endParaRPr sz="1400" b="0" i="0" u="none" strike="noStrike" cap="none">
              <a:solidFill>
                <a:srgbClr val="000000"/>
              </a:solidFill>
              <a:latin typeface="Arial"/>
              <a:ea typeface="Arial"/>
              <a:cs typeface="Arial"/>
              <a:sym typeface="Arial"/>
            </a:endParaRPr>
          </a:p>
          <a:p>
            <a:pPr marL="171450" marR="0" lvl="0" indent="-45720" algn="l" rtl="0">
              <a:lnSpc>
                <a:spcPct val="90000"/>
              </a:lnSpc>
              <a:spcBef>
                <a:spcPts val="1000"/>
              </a:spcBef>
              <a:spcAft>
                <a:spcPts val="0"/>
              </a:spcAft>
              <a:buClr>
                <a:schemeClr val="accent1"/>
              </a:buClr>
              <a:buSzPts val="1440"/>
              <a:buFont typeface="Corbel"/>
              <a:buNone/>
            </a:pPr>
            <a:endParaRPr sz="1800" b="1" i="0" u="sng" strike="noStrike" cap="none">
              <a:solidFill>
                <a:schemeClr val="accent1"/>
              </a:solidFill>
              <a:latin typeface="Recursive"/>
              <a:ea typeface="Recursive"/>
              <a:cs typeface="Recursive"/>
              <a:sym typeface="Recursive"/>
            </a:endParaRPr>
          </a:p>
        </p:txBody>
      </p:sp>
      <p:pic>
        <p:nvPicPr>
          <p:cNvPr id="167" name="Google Shape;167;p13" descr="Oakthorpe Primary (@1oakthorpe) | Twitter"/>
          <p:cNvPicPr preferRelativeResize="0"/>
          <p:nvPr/>
        </p:nvPicPr>
        <p:blipFill rotWithShape="1">
          <a:blip r:embed="rId3">
            <a:alphaModFix/>
          </a:blip>
          <a:srcRect/>
          <a:stretch/>
        </p:blipFill>
        <p:spPr>
          <a:xfrm>
            <a:off x="7452320" y="188640"/>
            <a:ext cx="1464098" cy="146409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4"/>
          <p:cNvSpPr txBox="1">
            <a:spLocks noGrp="1"/>
          </p:cNvSpPr>
          <p:nvPr>
            <p:ph type="title"/>
          </p:nvPr>
        </p:nvSpPr>
        <p:spPr>
          <a:xfrm>
            <a:off x="227582" y="428425"/>
            <a:ext cx="7406640" cy="135636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accent1"/>
              </a:buClr>
              <a:buSzPct val="111111"/>
              <a:buFont typeface="Comic Sans MS"/>
              <a:buNone/>
            </a:pPr>
            <a:r>
              <a:rPr lang="en-GB" sz="4800">
                <a:latin typeface="Comic Sans MS"/>
                <a:ea typeface="Comic Sans MS"/>
                <a:cs typeface="Comic Sans MS"/>
                <a:sym typeface="Comic Sans MS"/>
              </a:rPr>
              <a:t>Fruit Time &amp; Cooking Money </a:t>
            </a:r>
            <a:endParaRPr/>
          </a:p>
        </p:txBody>
      </p:sp>
      <p:sp>
        <p:nvSpPr>
          <p:cNvPr id="173" name="Google Shape;173;p14"/>
          <p:cNvSpPr txBox="1">
            <a:spLocks noGrp="1"/>
          </p:cNvSpPr>
          <p:nvPr>
            <p:ph type="body" idx="1"/>
          </p:nvPr>
        </p:nvSpPr>
        <p:spPr>
          <a:xfrm>
            <a:off x="315705" y="1652737"/>
            <a:ext cx="8061040" cy="4590407"/>
          </a:xfrm>
          <a:prstGeom prst="rect">
            <a:avLst/>
          </a:prstGeom>
          <a:noFill/>
          <a:ln>
            <a:noFill/>
          </a:ln>
        </p:spPr>
        <p:txBody>
          <a:bodyPr spcFirstLastPara="1" wrap="square" lIns="91425" tIns="45700" rIns="91425" bIns="45700" anchor="t" anchorCtr="0">
            <a:normAutofit/>
          </a:bodyPr>
          <a:lstStyle/>
          <a:p>
            <a:pPr marL="171450" lvl="0" indent="-137160" algn="l" rtl="0">
              <a:lnSpc>
                <a:spcPct val="90000"/>
              </a:lnSpc>
              <a:spcBef>
                <a:spcPts val="0"/>
              </a:spcBef>
              <a:spcAft>
                <a:spcPts val="0"/>
              </a:spcAft>
              <a:buSzPts val="1920"/>
              <a:buFont typeface="Arial"/>
              <a:buChar char="•"/>
            </a:pPr>
            <a:r>
              <a:rPr lang="en-GB" sz="2400" dirty="0">
                <a:latin typeface="Comic Sans MS"/>
                <a:ea typeface="Comic Sans MS"/>
                <a:cs typeface="Comic Sans MS"/>
                <a:sym typeface="Comic Sans MS"/>
              </a:rPr>
              <a:t>Your child should bring 2 pieces of fruit with them each day. We have two fruit times at the start of the year, on in the morning and one in the afternoon.</a:t>
            </a:r>
            <a:endParaRPr dirty="0"/>
          </a:p>
          <a:p>
            <a:pPr marL="171450" lvl="0" indent="-15239" algn="l" rtl="0">
              <a:lnSpc>
                <a:spcPct val="90000"/>
              </a:lnSpc>
              <a:spcBef>
                <a:spcPts val="0"/>
              </a:spcBef>
              <a:spcAft>
                <a:spcPts val="0"/>
              </a:spcAft>
              <a:buSzPts val="1920"/>
              <a:buFont typeface="Arial"/>
              <a:buNone/>
            </a:pPr>
            <a:endParaRPr sz="2400" dirty="0">
              <a:latin typeface="Comic Sans MS"/>
              <a:ea typeface="Comic Sans MS"/>
              <a:cs typeface="Comic Sans MS"/>
              <a:sym typeface="Comic Sans MS"/>
            </a:endParaRPr>
          </a:p>
          <a:p>
            <a:pPr marL="171450" lvl="0" indent="-137160" algn="l" rtl="0">
              <a:lnSpc>
                <a:spcPct val="90000"/>
              </a:lnSpc>
              <a:spcBef>
                <a:spcPts val="0"/>
              </a:spcBef>
              <a:spcAft>
                <a:spcPts val="0"/>
              </a:spcAft>
              <a:buSzPts val="1920"/>
              <a:buFont typeface="Arial"/>
              <a:buChar char="•"/>
            </a:pPr>
            <a:r>
              <a:rPr lang="en-GB" sz="2400" dirty="0">
                <a:latin typeface="Comic Sans MS"/>
                <a:ea typeface="Comic Sans MS"/>
                <a:cs typeface="Comic Sans MS"/>
                <a:sym typeface="Comic Sans MS"/>
              </a:rPr>
              <a:t>Please provide your child with a water bottle. This can be kept at school or refilled at home. </a:t>
            </a:r>
            <a:endParaRPr dirty="0"/>
          </a:p>
          <a:p>
            <a:pPr marL="171450" lvl="0" indent="-15239" algn="l" rtl="0">
              <a:lnSpc>
                <a:spcPct val="90000"/>
              </a:lnSpc>
              <a:spcBef>
                <a:spcPts val="0"/>
              </a:spcBef>
              <a:spcAft>
                <a:spcPts val="0"/>
              </a:spcAft>
              <a:buSzPts val="1920"/>
              <a:buFont typeface="Arial"/>
              <a:buNone/>
            </a:pPr>
            <a:endParaRPr sz="2400" dirty="0">
              <a:latin typeface="Comic Sans MS"/>
              <a:ea typeface="Comic Sans MS"/>
              <a:cs typeface="Comic Sans MS"/>
              <a:sym typeface="Comic Sans MS"/>
            </a:endParaRPr>
          </a:p>
          <a:p>
            <a:pPr marL="171450" lvl="0" indent="-137160" algn="l" rtl="0">
              <a:lnSpc>
                <a:spcPct val="90000"/>
              </a:lnSpc>
              <a:spcBef>
                <a:spcPts val="0"/>
              </a:spcBef>
              <a:spcAft>
                <a:spcPts val="0"/>
              </a:spcAft>
              <a:buSzPts val="1920"/>
              <a:buFont typeface="Arial"/>
              <a:buChar char="•"/>
            </a:pPr>
            <a:r>
              <a:rPr lang="en-GB" sz="2400" dirty="0">
                <a:latin typeface="Comic Sans MS"/>
                <a:ea typeface="Comic Sans MS"/>
                <a:cs typeface="Comic Sans MS"/>
                <a:sym typeface="Comic Sans MS"/>
              </a:rPr>
              <a:t>Cooking Money is </a:t>
            </a:r>
            <a:r>
              <a:rPr lang="en-GB" sz="2400" dirty="0" smtClean="0">
                <a:latin typeface="Comic Sans MS"/>
                <a:ea typeface="Comic Sans MS"/>
                <a:cs typeface="Comic Sans MS"/>
                <a:sym typeface="Comic Sans MS"/>
              </a:rPr>
              <a:t>£</a:t>
            </a:r>
            <a:r>
              <a:rPr lang="en-GB" sz="2400" dirty="0" smtClean="0">
                <a:latin typeface="Comic Sans MS"/>
                <a:ea typeface="Comic Sans MS"/>
                <a:cs typeface="Comic Sans MS"/>
                <a:sym typeface="Comic Sans MS"/>
              </a:rPr>
              <a:t>20</a:t>
            </a:r>
            <a:r>
              <a:rPr lang="en-GB" sz="2400" dirty="0" smtClean="0">
                <a:latin typeface="Comic Sans MS"/>
                <a:ea typeface="Comic Sans MS"/>
                <a:cs typeface="Comic Sans MS"/>
                <a:sym typeface="Comic Sans MS"/>
              </a:rPr>
              <a:t> </a:t>
            </a:r>
            <a:r>
              <a:rPr lang="en-GB" sz="2400" dirty="0">
                <a:latin typeface="Comic Sans MS"/>
                <a:ea typeface="Comic Sans MS"/>
                <a:cs typeface="Comic Sans MS"/>
                <a:sym typeface="Comic Sans MS"/>
              </a:rPr>
              <a:t>for the whole year. This is used to buy ingredients for the children to make and taste different food. This will be paid online via Parent Pay. Details for this will be sent to you.</a:t>
            </a:r>
            <a:endParaRPr dirty="0"/>
          </a:p>
          <a:p>
            <a:pPr marL="171450" lvl="0" indent="-35560" algn="l" rtl="0">
              <a:lnSpc>
                <a:spcPct val="90000"/>
              </a:lnSpc>
              <a:spcBef>
                <a:spcPts val="1000"/>
              </a:spcBef>
              <a:spcAft>
                <a:spcPts val="0"/>
              </a:spcAft>
              <a:buSzPts val="1600"/>
              <a:buNone/>
            </a:pPr>
            <a:endParaRPr dirty="0"/>
          </a:p>
        </p:txBody>
      </p:sp>
      <p:pic>
        <p:nvPicPr>
          <p:cNvPr id="174" name="Google Shape;174;p14" descr="Oakthorpe Primary (@1oakthorpe) | Twitter"/>
          <p:cNvPicPr preferRelativeResize="0"/>
          <p:nvPr/>
        </p:nvPicPr>
        <p:blipFill rotWithShape="1">
          <a:blip r:embed="rId3">
            <a:alphaModFix/>
          </a:blip>
          <a:srcRect/>
          <a:stretch/>
        </p:blipFill>
        <p:spPr>
          <a:xfrm>
            <a:off x="7452320" y="188640"/>
            <a:ext cx="1464098" cy="14640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accent1"/>
              </a:buClr>
              <a:buSzPts val="4000"/>
              <a:buFont typeface="Comic Sans MS"/>
              <a:buNone/>
            </a:pPr>
            <a:r>
              <a:rPr lang="en-GB">
                <a:latin typeface="Comic Sans MS"/>
                <a:ea typeface="Comic Sans MS"/>
                <a:cs typeface="Comic Sans MS"/>
                <a:sym typeface="Comic Sans MS"/>
              </a:rPr>
              <a:t>How You Can Help Your Child Prepare For School</a:t>
            </a:r>
            <a:endParaRPr>
              <a:latin typeface="Comic Sans MS"/>
              <a:ea typeface="Comic Sans MS"/>
              <a:cs typeface="Comic Sans MS"/>
              <a:sym typeface="Comic Sans MS"/>
            </a:endParaRPr>
          </a:p>
        </p:txBody>
      </p:sp>
      <p:sp>
        <p:nvSpPr>
          <p:cNvPr id="180" name="Google Shape;180;p15"/>
          <p:cNvSpPr txBox="1"/>
          <p:nvPr/>
        </p:nvSpPr>
        <p:spPr>
          <a:xfrm>
            <a:off x="40260" y="1943884"/>
            <a:ext cx="9103740" cy="4800600"/>
          </a:xfrm>
          <a:prstGeom prst="rect">
            <a:avLst/>
          </a:prstGeom>
          <a:noFill/>
          <a:ln>
            <a:noFill/>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accent1"/>
              </a:buClr>
              <a:buSzPts val="1920"/>
              <a:buFont typeface="Arial"/>
              <a:buChar char="•"/>
            </a:pPr>
            <a:r>
              <a:rPr lang="en-GB" sz="2400" b="0" i="0" u="none" strike="noStrike" cap="none">
                <a:solidFill>
                  <a:schemeClr val="accent1"/>
                </a:solidFill>
                <a:latin typeface="Comic Sans MS"/>
                <a:ea typeface="Comic Sans MS"/>
                <a:cs typeface="Comic Sans MS"/>
                <a:sym typeface="Comic Sans MS"/>
              </a:rPr>
              <a:t>If your child is having a packed lunch, please practise with your child opening and closing the lunch box.</a:t>
            </a:r>
            <a:endParaRPr sz="1400" b="0" i="0" u="none" strike="noStrike" cap="none">
              <a:solidFill>
                <a:srgbClr val="000000"/>
              </a:solidFill>
              <a:latin typeface="Arial"/>
              <a:ea typeface="Arial"/>
              <a:cs typeface="Arial"/>
              <a:sym typeface="Arial"/>
            </a:endParaRPr>
          </a:p>
          <a:p>
            <a:pPr marL="342900" marR="0" lvl="0" indent="-342900" algn="l" rtl="0">
              <a:lnSpc>
                <a:spcPct val="90000"/>
              </a:lnSpc>
              <a:spcBef>
                <a:spcPts val="1000"/>
              </a:spcBef>
              <a:spcAft>
                <a:spcPts val="0"/>
              </a:spcAft>
              <a:buClr>
                <a:schemeClr val="accent1"/>
              </a:buClr>
              <a:buSzPts val="1920"/>
              <a:buFont typeface="Arial"/>
              <a:buChar char="•"/>
            </a:pPr>
            <a:r>
              <a:rPr lang="en-GB" sz="2400" b="0" i="0" u="none" strike="noStrike" cap="none">
                <a:solidFill>
                  <a:schemeClr val="accent1"/>
                </a:solidFill>
                <a:latin typeface="Comic Sans MS"/>
                <a:ea typeface="Comic Sans MS"/>
                <a:cs typeface="Comic Sans MS"/>
                <a:sym typeface="Comic Sans MS"/>
              </a:rPr>
              <a:t>If your child is having a school dinner please practise using a knife and fork. </a:t>
            </a:r>
            <a:endParaRPr sz="1400" b="0" i="0" u="none" strike="noStrike" cap="none">
              <a:solidFill>
                <a:srgbClr val="000000"/>
              </a:solidFill>
              <a:latin typeface="Arial"/>
              <a:ea typeface="Arial"/>
              <a:cs typeface="Arial"/>
              <a:sym typeface="Arial"/>
            </a:endParaRPr>
          </a:p>
          <a:p>
            <a:pPr marL="342900" marR="0" lvl="0" indent="-342900" algn="l" rtl="0">
              <a:lnSpc>
                <a:spcPct val="90000"/>
              </a:lnSpc>
              <a:spcBef>
                <a:spcPts val="1000"/>
              </a:spcBef>
              <a:spcAft>
                <a:spcPts val="0"/>
              </a:spcAft>
              <a:buClr>
                <a:schemeClr val="accent1"/>
              </a:buClr>
              <a:buSzPts val="1920"/>
              <a:buFont typeface="Arial"/>
              <a:buChar char="•"/>
            </a:pPr>
            <a:r>
              <a:rPr lang="en-GB" sz="2400" b="0" i="0" u="none" strike="noStrike" cap="none">
                <a:solidFill>
                  <a:schemeClr val="accent1"/>
                </a:solidFill>
                <a:latin typeface="Comic Sans MS"/>
                <a:ea typeface="Comic Sans MS"/>
                <a:cs typeface="Comic Sans MS"/>
                <a:sym typeface="Comic Sans MS"/>
              </a:rPr>
              <a:t>Practise doing up their coats and buy shoes with Velcro fastenings or buckles.</a:t>
            </a:r>
            <a:endParaRPr sz="1400" b="0" i="0" u="none" strike="noStrike" cap="none">
              <a:solidFill>
                <a:srgbClr val="000000"/>
              </a:solidFill>
              <a:latin typeface="Arial"/>
              <a:ea typeface="Arial"/>
              <a:cs typeface="Arial"/>
              <a:sym typeface="Arial"/>
            </a:endParaRPr>
          </a:p>
          <a:p>
            <a:pPr marL="342900" marR="0" lvl="0" indent="-342900" algn="l" rtl="0">
              <a:lnSpc>
                <a:spcPct val="90000"/>
              </a:lnSpc>
              <a:spcBef>
                <a:spcPts val="1000"/>
              </a:spcBef>
              <a:spcAft>
                <a:spcPts val="0"/>
              </a:spcAft>
              <a:buClr>
                <a:schemeClr val="accent1"/>
              </a:buClr>
              <a:buSzPts val="1920"/>
              <a:buFont typeface="Arial"/>
              <a:buChar char="•"/>
            </a:pPr>
            <a:r>
              <a:rPr lang="en-GB" sz="2400" b="0" i="0" u="none" strike="noStrike" cap="none">
                <a:solidFill>
                  <a:schemeClr val="accent1"/>
                </a:solidFill>
                <a:latin typeface="Comic Sans MS"/>
                <a:ea typeface="Comic Sans MS"/>
                <a:cs typeface="Comic Sans MS"/>
                <a:sym typeface="Comic Sans MS"/>
              </a:rPr>
              <a:t>Please ensure that your child gets a good nights sleep as the school day is tiring! A 4 year old needs between 10 - 13 hours sleep each night. </a:t>
            </a:r>
            <a:endParaRPr sz="2400" b="0" i="0" u="none" strike="noStrike" cap="none">
              <a:solidFill>
                <a:schemeClr val="accent1"/>
              </a:solidFill>
              <a:latin typeface="Comic Sans MS"/>
              <a:ea typeface="Comic Sans MS"/>
              <a:cs typeface="Comic Sans MS"/>
              <a:sym typeface="Comic Sans MS"/>
            </a:endParaRPr>
          </a:p>
          <a:p>
            <a:pPr marL="342900" marR="0" lvl="0" indent="-342900" algn="l" rtl="0">
              <a:lnSpc>
                <a:spcPct val="90000"/>
              </a:lnSpc>
              <a:spcBef>
                <a:spcPts val="1000"/>
              </a:spcBef>
              <a:spcAft>
                <a:spcPts val="0"/>
              </a:spcAft>
              <a:buClr>
                <a:schemeClr val="accent1"/>
              </a:buClr>
              <a:buSzPts val="2400"/>
              <a:buFont typeface="Comic Sans MS"/>
              <a:buChar char="•"/>
            </a:pPr>
            <a:r>
              <a:rPr lang="en-GB" sz="2400" b="0" i="0" u="none" strike="noStrike" cap="none">
                <a:solidFill>
                  <a:schemeClr val="accent1"/>
                </a:solidFill>
                <a:latin typeface="Comic Sans MS"/>
                <a:ea typeface="Comic Sans MS"/>
                <a:cs typeface="Comic Sans MS"/>
                <a:sym typeface="Comic Sans MS"/>
              </a:rPr>
              <a:t>Play lots of games to encourage fine motor skills such as playdough, threading, painting, drawing and writing. </a:t>
            </a:r>
            <a:endParaRPr sz="2400" b="0" i="0" u="none" strike="noStrike" cap="none">
              <a:solidFill>
                <a:schemeClr val="accent1"/>
              </a:solidFill>
              <a:latin typeface="Comic Sans MS"/>
              <a:ea typeface="Comic Sans MS"/>
              <a:cs typeface="Comic Sans MS"/>
              <a:sym typeface="Comic Sans MS"/>
            </a:endParaRPr>
          </a:p>
          <a:p>
            <a:pPr marL="342900" marR="0" lvl="0" indent="-220980" algn="l" rtl="0">
              <a:lnSpc>
                <a:spcPct val="90000"/>
              </a:lnSpc>
              <a:spcBef>
                <a:spcPts val="1000"/>
              </a:spcBef>
              <a:spcAft>
                <a:spcPts val="0"/>
              </a:spcAft>
              <a:buClr>
                <a:schemeClr val="accent1"/>
              </a:buClr>
              <a:buSzPts val="1920"/>
              <a:buFont typeface="Arial"/>
              <a:buNone/>
            </a:pPr>
            <a:endParaRPr sz="2000" b="0" i="0" u="none" strike="noStrike" cap="none">
              <a:solidFill>
                <a:srgbClr val="FF0000"/>
              </a:solidFill>
              <a:latin typeface="Comic Sans MS"/>
              <a:ea typeface="Comic Sans MS"/>
              <a:cs typeface="Comic Sans MS"/>
              <a:sym typeface="Comic Sans MS"/>
            </a:endParaRPr>
          </a:p>
        </p:txBody>
      </p:sp>
      <p:pic>
        <p:nvPicPr>
          <p:cNvPr id="181" name="Google Shape;181;p15" descr="1 005.jpg"/>
          <p:cNvPicPr preferRelativeResize="0"/>
          <p:nvPr/>
        </p:nvPicPr>
        <p:blipFill rotWithShape="1">
          <a:blip r:embed="rId3">
            <a:alphaModFix/>
          </a:blip>
          <a:srcRect/>
          <a:stretch/>
        </p:blipFill>
        <p:spPr>
          <a:xfrm>
            <a:off x="251520" y="260648"/>
            <a:ext cx="865589" cy="1154118"/>
          </a:xfrm>
          <a:prstGeom prst="rect">
            <a:avLst/>
          </a:prstGeom>
          <a:noFill/>
          <a:ln>
            <a:noFill/>
          </a:ln>
        </p:spPr>
      </p:pic>
      <p:pic>
        <p:nvPicPr>
          <p:cNvPr id="182" name="Google Shape;182;p15" descr="IMG_0397.JPG"/>
          <p:cNvPicPr preferRelativeResize="0"/>
          <p:nvPr/>
        </p:nvPicPr>
        <p:blipFill rotWithShape="1">
          <a:blip r:embed="rId4">
            <a:alphaModFix/>
          </a:blip>
          <a:srcRect/>
          <a:stretch/>
        </p:blipFill>
        <p:spPr>
          <a:xfrm>
            <a:off x="8017061" y="277441"/>
            <a:ext cx="915424" cy="8631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16"/>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My First Day</a:t>
            </a:r>
            <a:endParaRPr/>
          </a:p>
        </p:txBody>
      </p:sp>
      <p:sp>
        <p:nvSpPr>
          <p:cNvPr id="188" name="Google Shape;188;p16"/>
          <p:cNvSpPr txBox="1">
            <a:spLocks noGrp="1"/>
          </p:cNvSpPr>
          <p:nvPr>
            <p:ph type="body" idx="1"/>
          </p:nvPr>
        </p:nvSpPr>
        <p:spPr>
          <a:xfrm>
            <a:off x="857251" y="2057400"/>
            <a:ext cx="7404653" cy="40386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1920"/>
              <a:buNone/>
            </a:pPr>
            <a:r>
              <a:rPr lang="en-GB" sz="2400" u="sng">
                <a:latin typeface="Comic Sans MS"/>
                <a:ea typeface="Comic Sans MS"/>
                <a:cs typeface="Comic Sans MS"/>
                <a:sym typeface="Comic Sans MS"/>
              </a:rPr>
              <a:t>On my first day of school I should bring: </a:t>
            </a:r>
            <a:endParaRPr/>
          </a:p>
          <a:p>
            <a:pPr marL="171450" lvl="0" indent="-137160" algn="l" rtl="0">
              <a:lnSpc>
                <a:spcPct val="90000"/>
              </a:lnSpc>
              <a:spcBef>
                <a:spcPts val="1000"/>
              </a:spcBef>
              <a:spcAft>
                <a:spcPts val="0"/>
              </a:spcAft>
              <a:buSzPts val="1920"/>
              <a:buChar char="•"/>
            </a:pPr>
            <a:r>
              <a:rPr lang="en-GB" sz="2400">
                <a:latin typeface="Comic Sans MS"/>
                <a:ea typeface="Comic Sans MS"/>
                <a:cs typeface="Comic Sans MS"/>
                <a:sym typeface="Comic Sans MS"/>
              </a:rPr>
              <a:t>2 pieces of fruit</a:t>
            </a:r>
            <a:endParaRPr/>
          </a:p>
          <a:p>
            <a:pPr marL="171450" lvl="0" indent="-137160" algn="l" rtl="0">
              <a:lnSpc>
                <a:spcPct val="90000"/>
              </a:lnSpc>
              <a:spcBef>
                <a:spcPts val="1000"/>
              </a:spcBef>
              <a:spcAft>
                <a:spcPts val="0"/>
              </a:spcAft>
              <a:buSzPts val="1920"/>
              <a:buChar char="•"/>
            </a:pPr>
            <a:r>
              <a:rPr lang="en-GB" sz="2400">
                <a:latin typeface="Comic Sans MS"/>
                <a:ea typeface="Comic Sans MS"/>
                <a:cs typeface="Comic Sans MS"/>
                <a:sym typeface="Comic Sans MS"/>
              </a:rPr>
              <a:t>A pair of Wellie Boots</a:t>
            </a:r>
            <a:endParaRPr/>
          </a:p>
          <a:p>
            <a:pPr marL="171450" lvl="0" indent="-137160" algn="l" rtl="0">
              <a:lnSpc>
                <a:spcPct val="90000"/>
              </a:lnSpc>
              <a:spcBef>
                <a:spcPts val="1000"/>
              </a:spcBef>
              <a:spcAft>
                <a:spcPts val="0"/>
              </a:spcAft>
              <a:buSzPts val="1920"/>
              <a:buChar char="•"/>
            </a:pPr>
            <a:r>
              <a:rPr lang="en-GB" sz="2400">
                <a:latin typeface="Comic Sans MS"/>
                <a:ea typeface="Comic Sans MS"/>
                <a:cs typeface="Comic Sans MS"/>
                <a:sym typeface="Comic Sans MS"/>
              </a:rPr>
              <a:t>A spare change of clothes for my peg</a:t>
            </a:r>
            <a:endParaRPr sz="2400">
              <a:latin typeface="Comic Sans MS"/>
              <a:ea typeface="Comic Sans MS"/>
              <a:cs typeface="Comic Sans MS"/>
              <a:sym typeface="Comic Sans MS"/>
            </a:endParaRPr>
          </a:p>
          <a:p>
            <a:pPr marL="171450" lvl="0" indent="-167640" algn="l" rtl="0">
              <a:lnSpc>
                <a:spcPct val="90000"/>
              </a:lnSpc>
              <a:spcBef>
                <a:spcPts val="1000"/>
              </a:spcBef>
              <a:spcAft>
                <a:spcPts val="0"/>
              </a:spcAft>
              <a:buSzPts val="2400"/>
              <a:buFont typeface="Comic Sans MS"/>
              <a:buChar char="•"/>
            </a:pPr>
            <a:r>
              <a:rPr lang="en-GB" sz="2400">
                <a:latin typeface="Comic Sans MS"/>
                <a:ea typeface="Comic Sans MS"/>
                <a:cs typeface="Comic Sans MS"/>
                <a:sym typeface="Comic Sans MS"/>
              </a:rPr>
              <a:t>Packed lunch (if you’re child is having one)</a:t>
            </a:r>
            <a:endParaRPr sz="2400">
              <a:latin typeface="Comic Sans MS"/>
              <a:ea typeface="Comic Sans MS"/>
              <a:cs typeface="Comic Sans MS"/>
              <a:sym typeface="Comic Sans MS"/>
            </a:endParaRPr>
          </a:p>
        </p:txBody>
      </p:sp>
      <p:pic>
        <p:nvPicPr>
          <p:cNvPr id="189" name="Google Shape;189;p16" descr="Oakthorpe Primary (@1oakthorpe) | Twitter"/>
          <p:cNvPicPr preferRelativeResize="0"/>
          <p:nvPr/>
        </p:nvPicPr>
        <p:blipFill rotWithShape="1">
          <a:blip r:embed="rId3">
            <a:alphaModFix/>
          </a:blip>
          <a:srcRect/>
          <a:stretch/>
        </p:blipFill>
        <p:spPr>
          <a:xfrm>
            <a:off x="7452320" y="188640"/>
            <a:ext cx="1464098" cy="146409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0"/>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accent1"/>
              </a:buClr>
              <a:buSzPts val="4000"/>
              <a:buFont typeface="Comic Sans MS"/>
              <a:buNone/>
            </a:pPr>
            <a:r>
              <a:rPr lang="en-GB">
                <a:latin typeface="Comic Sans MS"/>
                <a:ea typeface="Comic Sans MS"/>
                <a:cs typeface="Comic Sans MS"/>
                <a:sym typeface="Comic Sans MS"/>
              </a:rPr>
              <a:t>  PARENTS…</a:t>
            </a:r>
            <a:br>
              <a:rPr lang="en-GB">
                <a:latin typeface="Comic Sans MS"/>
                <a:ea typeface="Comic Sans MS"/>
                <a:cs typeface="Comic Sans MS"/>
                <a:sym typeface="Comic Sans MS"/>
              </a:rPr>
            </a:br>
            <a:r>
              <a:rPr lang="en-GB">
                <a:latin typeface="Comic Sans MS"/>
                <a:ea typeface="Comic Sans MS"/>
                <a:cs typeface="Comic Sans MS"/>
                <a:sym typeface="Comic Sans MS"/>
              </a:rPr>
              <a:t>We Need You!</a:t>
            </a:r>
            <a:endParaRPr>
              <a:latin typeface="Comic Sans MS"/>
              <a:ea typeface="Comic Sans MS"/>
              <a:cs typeface="Comic Sans MS"/>
              <a:sym typeface="Comic Sans MS"/>
            </a:endParaRPr>
          </a:p>
        </p:txBody>
      </p:sp>
      <p:sp>
        <p:nvSpPr>
          <p:cNvPr id="195" name="Google Shape;195;p10"/>
          <p:cNvSpPr txBox="1"/>
          <p:nvPr/>
        </p:nvSpPr>
        <p:spPr>
          <a:xfrm>
            <a:off x="40260" y="1943884"/>
            <a:ext cx="9103740" cy="4800600"/>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1000"/>
              </a:spcBef>
              <a:spcAft>
                <a:spcPts val="0"/>
              </a:spcAft>
              <a:buNone/>
            </a:pPr>
            <a:r>
              <a:rPr lang="en-GB" sz="2000" b="0" i="0" u="none" strike="noStrike" cap="none">
                <a:solidFill>
                  <a:srgbClr val="FF0000"/>
                </a:solidFill>
                <a:latin typeface="Comic Sans MS"/>
                <a:ea typeface="Comic Sans MS"/>
                <a:cs typeface="Comic Sans MS"/>
                <a:sym typeface="Comic Sans MS"/>
              </a:rPr>
              <a:t>All parents will have an active part in your child's learning this year.</a:t>
            </a:r>
            <a:endParaRPr/>
          </a:p>
          <a:p>
            <a:pPr marL="342900" marR="0" lvl="0" indent="-342900" algn="ctr" rtl="0">
              <a:lnSpc>
                <a:spcPct val="90000"/>
              </a:lnSpc>
              <a:spcBef>
                <a:spcPts val="1000"/>
              </a:spcBef>
              <a:spcAft>
                <a:spcPts val="0"/>
              </a:spcAft>
              <a:buClr>
                <a:schemeClr val="accent1"/>
              </a:buClr>
              <a:buSzPts val="1920"/>
              <a:buFont typeface="Arial"/>
              <a:buChar char="•"/>
            </a:pPr>
            <a:r>
              <a:rPr lang="en-GB" sz="2000" b="0" i="0" u="none" strike="noStrike" cap="none">
                <a:solidFill>
                  <a:srgbClr val="00B050"/>
                </a:solidFill>
                <a:latin typeface="Comic Sans MS"/>
                <a:ea typeface="Comic Sans MS"/>
                <a:cs typeface="Comic Sans MS"/>
                <a:sym typeface="Comic Sans MS"/>
              </a:rPr>
              <a:t>Learning Cafes</a:t>
            </a:r>
            <a:endParaRPr/>
          </a:p>
          <a:p>
            <a:pPr marL="342900" marR="0" lvl="0" indent="-342900" algn="ctr" rtl="0">
              <a:lnSpc>
                <a:spcPct val="90000"/>
              </a:lnSpc>
              <a:spcBef>
                <a:spcPts val="1000"/>
              </a:spcBef>
              <a:spcAft>
                <a:spcPts val="0"/>
              </a:spcAft>
              <a:buClr>
                <a:schemeClr val="accent1"/>
              </a:buClr>
              <a:buSzPts val="1920"/>
              <a:buFont typeface="Arial"/>
              <a:buChar char="•"/>
            </a:pPr>
            <a:r>
              <a:rPr lang="en-GB" sz="2000" b="0" i="0" u="none" strike="noStrike" cap="none">
                <a:solidFill>
                  <a:srgbClr val="00B050"/>
                </a:solidFill>
                <a:latin typeface="Comic Sans MS"/>
                <a:ea typeface="Comic Sans MS"/>
                <a:cs typeface="Comic Sans MS"/>
                <a:sym typeface="Comic Sans MS"/>
              </a:rPr>
              <a:t>Coffee Mornings</a:t>
            </a:r>
            <a:endParaRPr/>
          </a:p>
          <a:p>
            <a:pPr marL="342900" marR="0" lvl="0" indent="-342900" algn="ctr" rtl="0">
              <a:lnSpc>
                <a:spcPct val="90000"/>
              </a:lnSpc>
              <a:spcBef>
                <a:spcPts val="1000"/>
              </a:spcBef>
              <a:spcAft>
                <a:spcPts val="0"/>
              </a:spcAft>
              <a:buClr>
                <a:schemeClr val="accent1"/>
              </a:buClr>
              <a:buSzPts val="1920"/>
              <a:buFont typeface="Arial"/>
              <a:buChar char="•"/>
            </a:pPr>
            <a:r>
              <a:rPr lang="en-GB" sz="2000" b="0" i="0" u="none" strike="noStrike" cap="none">
                <a:solidFill>
                  <a:srgbClr val="00B050"/>
                </a:solidFill>
                <a:latin typeface="Comic Sans MS"/>
                <a:ea typeface="Comic Sans MS"/>
                <a:cs typeface="Comic Sans MS"/>
                <a:sym typeface="Comic Sans MS"/>
              </a:rPr>
              <a:t>Assemblies and Parent Events  </a:t>
            </a:r>
            <a:endParaRPr/>
          </a:p>
          <a:p>
            <a:pPr marL="342900" marR="0" lvl="0" indent="-342900" algn="ctr" rtl="0">
              <a:lnSpc>
                <a:spcPct val="90000"/>
              </a:lnSpc>
              <a:spcBef>
                <a:spcPts val="1000"/>
              </a:spcBef>
              <a:spcAft>
                <a:spcPts val="0"/>
              </a:spcAft>
              <a:buClr>
                <a:schemeClr val="accent1"/>
              </a:buClr>
              <a:buSzPts val="1920"/>
              <a:buFont typeface="Arial"/>
              <a:buChar char="•"/>
            </a:pPr>
            <a:r>
              <a:rPr lang="en-GB" sz="2000">
                <a:solidFill>
                  <a:srgbClr val="00B050"/>
                </a:solidFill>
                <a:latin typeface="Comic Sans MS"/>
                <a:ea typeface="Comic Sans MS"/>
                <a:cs typeface="Comic Sans MS"/>
                <a:sym typeface="Comic Sans MS"/>
              </a:rPr>
              <a:t>Fundraising</a:t>
            </a:r>
            <a:r>
              <a:rPr lang="en-GB" sz="2000" b="0" i="0" u="none" strike="noStrike" cap="none">
                <a:solidFill>
                  <a:srgbClr val="00B050"/>
                </a:solidFill>
                <a:latin typeface="Comic Sans MS"/>
                <a:ea typeface="Comic Sans MS"/>
                <a:cs typeface="Comic Sans MS"/>
                <a:sym typeface="Comic Sans MS"/>
              </a:rPr>
              <a:t> Events </a:t>
            </a:r>
            <a:endParaRPr/>
          </a:p>
          <a:p>
            <a:pPr marL="342900" marR="0" lvl="0" indent="-220980" algn="ctr" rtl="0">
              <a:lnSpc>
                <a:spcPct val="90000"/>
              </a:lnSpc>
              <a:spcBef>
                <a:spcPts val="1000"/>
              </a:spcBef>
              <a:spcAft>
                <a:spcPts val="0"/>
              </a:spcAft>
              <a:buClr>
                <a:schemeClr val="accent1"/>
              </a:buClr>
              <a:buSzPts val="1920"/>
              <a:buFont typeface="Arial"/>
              <a:buNone/>
            </a:pPr>
            <a:endParaRPr sz="2000" b="0" i="0" u="none" strike="noStrike" cap="none">
              <a:solidFill>
                <a:srgbClr val="FF0000"/>
              </a:solidFill>
              <a:latin typeface="Comic Sans MS"/>
              <a:ea typeface="Comic Sans MS"/>
              <a:cs typeface="Comic Sans MS"/>
              <a:sym typeface="Comic Sans MS"/>
            </a:endParaRPr>
          </a:p>
          <a:p>
            <a:pPr marL="0" marR="0" lvl="0" indent="0" algn="ctr" rtl="0">
              <a:lnSpc>
                <a:spcPct val="90000"/>
              </a:lnSpc>
              <a:spcBef>
                <a:spcPts val="1000"/>
              </a:spcBef>
              <a:spcAft>
                <a:spcPts val="0"/>
              </a:spcAft>
              <a:buNone/>
            </a:pPr>
            <a:r>
              <a:rPr lang="en-GB" sz="2000" b="0" i="0" u="none" strike="noStrike" cap="none">
                <a:solidFill>
                  <a:srgbClr val="FF0000"/>
                </a:solidFill>
                <a:latin typeface="Comic Sans MS"/>
                <a:ea typeface="Comic Sans MS"/>
                <a:cs typeface="Comic Sans MS"/>
                <a:sym typeface="Comic Sans MS"/>
              </a:rPr>
              <a:t>But more importantly, you will play such an important role in how well your child does this year!</a:t>
            </a:r>
            <a:endParaRPr/>
          </a:p>
          <a:p>
            <a:pPr marL="342900" marR="0" lvl="0" indent="-342900" algn="ctr" rtl="0">
              <a:lnSpc>
                <a:spcPct val="90000"/>
              </a:lnSpc>
              <a:spcBef>
                <a:spcPts val="1000"/>
              </a:spcBef>
              <a:spcAft>
                <a:spcPts val="0"/>
              </a:spcAft>
              <a:buClr>
                <a:schemeClr val="accent1"/>
              </a:buClr>
              <a:buSzPts val="1920"/>
              <a:buFont typeface="Arial"/>
              <a:buChar char="•"/>
            </a:pPr>
            <a:r>
              <a:rPr lang="en-GB" sz="2000" b="0" i="0" u="none" strike="noStrike" cap="none">
                <a:solidFill>
                  <a:srgbClr val="00B050"/>
                </a:solidFill>
                <a:latin typeface="Comic Sans MS"/>
                <a:ea typeface="Comic Sans MS"/>
                <a:cs typeface="Comic Sans MS"/>
                <a:sym typeface="Comic Sans MS"/>
              </a:rPr>
              <a:t>Google Classroom – online learning platform</a:t>
            </a:r>
            <a:endParaRPr/>
          </a:p>
          <a:p>
            <a:pPr marL="342900" marR="0" lvl="0" indent="-342900" algn="ctr" rtl="0">
              <a:lnSpc>
                <a:spcPct val="90000"/>
              </a:lnSpc>
              <a:spcBef>
                <a:spcPts val="1000"/>
              </a:spcBef>
              <a:spcAft>
                <a:spcPts val="0"/>
              </a:spcAft>
              <a:buClr>
                <a:schemeClr val="accent1"/>
              </a:buClr>
              <a:buSzPts val="1920"/>
              <a:buFont typeface="Arial"/>
              <a:buChar char="•"/>
            </a:pPr>
            <a:r>
              <a:rPr lang="en-GB" sz="2000" b="0" i="0" u="none" strike="noStrike" cap="none">
                <a:solidFill>
                  <a:srgbClr val="00B050"/>
                </a:solidFill>
                <a:latin typeface="Comic Sans MS"/>
                <a:ea typeface="Comic Sans MS"/>
                <a:cs typeface="Comic Sans MS"/>
                <a:sym typeface="Comic Sans MS"/>
              </a:rPr>
              <a:t>Weekly Reading and Key Words</a:t>
            </a:r>
            <a:endParaRPr/>
          </a:p>
          <a:p>
            <a:pPr marL="0" marR="0" lvl="0" indent="0" algn="ctr" rtl="0">
              <a:lnSpc>
                <a:spcPct val="90000"/>
              </a:lnSpc>
              <a:spcBef>
                <a:spcPts val="1000"/>
              </a:spcBef>
              <a:spcAft>
                <a:spcPts val="0"/>
              </a:spcAft>
              <a:buNone/>
            </a:pPr>
            <a:r>
              <a:rPr lang="en-GB" sz="2400" b="0" i="0" u="none" strike="noStrike" cap="none">
                <a:solidFill>
                  <a:srgbClr val="FF0000"/>
                </a:solidFill>
                <a:latin typeface="Comic Sans MS"/>
                <a:ea typeface="Comic Sans MS"/>
                <a:cs typeface="Comic Sans MS"/>
                <a:sym typeface="Comic Sans MS"/>
              </a:rPr>
              <a:t> </a:t>
            </a:r>
            <a:endParaRPr sz="2400" b="0" i="0" u="none" strike="noStrike" cap="none">
              <a:solidFill>
                <a:srgbClr val="FF0000"/>
              </a:solidFill>
              <a:latin typeface="Comic Sans MS"/>
              <a:ea typeface="Comic Sans MS"/>
              <a:cs typeface="Comic Sans MS"/>
              <a:sym typeface="Comic Sans MS"/>
            </a:endParaRPr>
          </a:p>
        </p:txBody>
      </p:sp>
      <p:pic>
        <p:nvPicPr>
          <p:cNvPr id="196" name="Google Shape;196;p10"/>
          <p:cNvPicPr preferRelativeResize="0"/>
          <p:nvPr/>
        </p:nvPicPr>
        <p:blipFill>
          <a:blip r:embed="rId3">
            <a:alphaModFix/>
          </a:blip>
          <a:stretch>
            <a:fillRect/>
          </a:stretch>
        </p:blipFill>
        <p:spPr>
          <a:xfrm>
            <a:off x="148375" y="5388124"/>
            <a:ext cx="1574056" cy="1356350"/>
          </a:xfrm>
          <a:prstGeom prst="rect">
            <a:avLst/>
          </a:prstGeom>
          <a:noFill/>
          <a:ln>
            <a:noFill/>
          </a:ln>
        </p:spPr>
      </p:pic>
      <p:pic>
        <p:nvPicPr>
          <p:cNvPr id="197" name="Google Shape;197;p10"/>
          <p:cNvPicPr preferRelativeResize="0"/>
          <p:nvPr/>
        </p:nvPicPr>
        <p:blipFill>
          <a:blip r:embed="rId4">
            <a:alphaModFix/>
          </a:blip>
          <a:stretch>
            <a:fillRect/>
          </a:stretch>
        </p:blipFill>
        <p:spPr>
          <a:xfrm>
            <a:off x="392725" y="2357125"/>
            <a:ext cx="1493226" cy="1772923"/>
          </a:xfrm>
          <a:prstGeom prst="rect">
            <a:avLst/>
          </a:prstGeom>
          <a:noFill/>
          <a:ln>
            <a:noFill/>
          </a:ln>
        </p:spPr>
      </p:pic>
      <p:pic>
        <p:nvPicPr>
          <p:cNvPr id="198" name="Google Shape;198;p10"/>
          <p:cNvPicPr preferRelativeResize="0"/>
          <p:nvPr/>
        </p:nvPicPr>
        <p:blipFill>
          <a:blip r:embed="rId5">
            <a:alphaModFix/>
          </a:blip>
          <a:stretch>
            <a:fillRect/>
          </a:stretch>
        </p:blipFill>
        <p:spPr>
          <a:xfrm>
            <a:off x="6788022" y="2357125"/>
            <a:ext cx="2033074" cy="1518275"/>
          </a:xfrm>
          <a:prstGeom prst="rect">
            <a:avLst/>
          </a:prstGeom>
          <a:noFill/>
          <a:ln>
            <a:noFill/>
          </a:ln>
        </p:spPr>
      </p:pic>
      <p:pic>
        <p:nvPicPr>
          <p:cNvPr id="199" name="Google Shape;199;p10"/>
          <p:cNvPicPr preferRelativeResize="0"/>
          <p:nvPr/>
        </p:nvPicPr>
        <p:blipFill>
          <a:blip r:embed="rId6">
            <a:alphaModFix/>
          </a:blip>
          <a:stretch>
            <a:fillRect/>
          </a:stretch>
        </p:blipFill>
        <p:spPr>
          <a:xfrm>
            <a:off x="7595225" y="5388137"/>
            <a:ext cx="1225874" cy="122587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Questions?</a:t>
            </a:r>
            <a:endParaRPr/>
          </a:p>
        </p:txBody>
      </p:sp>
      <p:pic>
        <p:nvPicPr>
          <p:cNvPr id="205" name="Google Shape;205;p2" descr="Oakthorpe Primary (@1oakthorpe) | Twitter"/>
          <p:cNvPicPr preferRelativeResize="0"/>
          <p:nvPr/>
        </p:nvPicPr>
        <p:blipFill rotWithShape="1">
          <a:blip r:embed="rId3">
            <a:alphaModFix/>
          </a:blip>
          <a:srcRect/>
          <a:stretch/>
        </p:blipFill>
        <p:spPr>
          <a:xfrm>
            <a:off x="7380312" y="188640"/>
            <a:ext cx="1536106" cy="153610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17"/>
          <p:cNvSpPr txBox="1">
            <a:spLocks noGrp="1"/>
          </p:cNvSpPr>
          <p:nvPr>
            <p:ph type="title"/>
          </p:nvPr>
        </p:nvSpPr>
        <p:spPr>
          <a:xfrm>
            <a:off x="857250" y="609600"/>
            <a:ext cx="7406640" cy="135636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1"/>
              </a:buClr>
              <a:buSzPts val="4000"/>
              <a:buFont typeface="Comic Sans MS"/>
              <a:buNone/>
            </a:pPr>
            <a:r>
              <a:rPr lang="en-GB">
                <a:latin typeface="Comic Sans MS"/>
                <a:ea typeface="Comic Sans MS"/>
                <a:cs typeface="Comic Sans MS"/>
                <a:sym typeface="Comic Sans MS"/>
              </a:rPr>
              <a:t>Thank you!</a:t>
            </a:r>
            <a:endParaRPr/>
          </a:p>
        </p:txBody>
      </p:sp>
      <p:sp>
        <p:nvSpPr>
          <p:cNvPr id="211" name="Google Shape;211;p17"/>
          <p:cNvSpPr txBox="1">
            <a:spLocks noGrp="1"/>
          </p:cNvSpPr>
          <p:nvPr>
            <p:ph type="body" idx="1"/>
          </p:nvPr>
        </p:nvSpPr>
        <p:spPr>
          <a:xfrm>
            <a:off x="857251" y="2057400"/>
            <a:ext cx="7404653" cy="4038600"/>
          </a:xfrm>
          <a:prstGeom prst="rect">
            <a:avLst/>
          </a:prstGeom>
          <a:noFill/>
          <a:ln>
            <a:noFill/>
          </a:ln>
        </p:spPr>
        <p:txBody>
          <a:bodyPr spcFirstLastPara="1" wrap="square" lIns="91425" tIns="45700" rIns="91425" bIns="45700" anchor="t" anchorCtr="0">
            <a:normAutofit/>
          </a:bodyPr>
          <a:lstStyle/>
          <a:p>
            <a:pPr marL="171450" lvl="0" indent="-142240" algn="l" rtl="0">
              <a:lnSpc>
                <a:spcPct val="90000"/>
              </a:lnSpc>
              <a:spcBef>
                <a:spcPts val="0"/>
              </a:spcBef>
              <a:spcAft>
                <a:spcPts val="0"/>
              </a:spcAft>
              <a:buSzPts val="2240"/>
              <a:buChar char="•"/>
            </a:pPr>
            <a:r>
              <a:rPr lang="en-GB" sz="2800">
                <a:latin typeface="Comic Sans MS"/>
                <a:ea typeface="Comic Sans MS"/>
                <a:cs typeface="Comic Sans MS"/>
                <a:sym typeface="Comic Sans MS"/>
              </a:rPr>
              <a:t>All this information will be recapped to you during your virtual home visit or phone call in September. </a:t>
            </a:r>
            <a:endParaRPr/>
          </a:p>
        </p:txBody>
      </p:sp>
    </p:spTree>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402</TotalTime>
  <Words>1369</Words>
  <Application>Microsoft Office PowerPoint</Application>
  <PresentationFormat>On-screen Show (4:3)</PresentationFormat>
  <Paragraphs>108</Paragraphs>
  <Slides>16</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Comic Sans MS</vt:lpstr>
      <vt:lpstr>Arial</vt:lpstr>
      <vt:lpstr>Times New Roman</vt:lpstr>
      <vt:lpstr>Corbel</vt:lpstr>
      <vt:lpstr>Recursive</vt:lpstr>
      <vt:lpstr>Basis</vt:lpstr>
      <vt:lpstr>PowerPoint Presentation</vt:lpstr>
      <vt:lpstr>Our Early Years </vt:lpstr>
      <vt:lpstr>A School Day in Early Years</vt:lpstr>
      <vt:lpstr>Starting School Packs </vt:lpstr>
      <vt:lpstr>Home Visits </vt:lpstr>
      <vt:lpstr>Play Session</vt:lpstr>
      <vt:lpstr>Starting School Dates </vt:lpstr>
      <vt:lpstr>School Uniform</vt:lpstr>
      <vt:lpstr>PowerPoint Presentation</vt:lpstr>
      <vt:lpstr>Medical</vt:lpstr>
      <vt:lpstr>Fruit Time &amp; Cooking Money </vt:lpstr>
      <vt:lpstr>How You Can Help Your Child Prepare For School</vt:lpstr>
      <vt:lpstr>My First Day</vt:lpstr>
      <vt:lpstr>  PARENTS… We Need You!</vt:lpstr>
      <vt:lpstr>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sandra</dc:creator>
  <cp:lastModifiedBy>Leanne Martin</cp:lastModifiedBy>
  <cp:revision>2</cp:revision>
  <dcterms:created xsi:type="dcterms:W3CDTF">2007-07-02T12:53:50Z</dcterms:created>
  <dcterms:modified xsi:type="dcterms:W3CDTF">2024-06-26T16:11:39Z</dcterms:modified>
</cp:coreProperties>
</file>